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27" r:id="rId2"/>
    <p:sldId id="629" r:id="rId3"/>
    <p:sldId id="630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98" r:id="rId12"/>
    <p:sldId id="699" r:id="rId13"/>
    <p:sldId id="700" r:id="rId14"/>
    <p:sldId id="701" r:id="rId15"/>
    <p:sldId id="702" r:id="rId16"/>
    <p:sldId id="703" r:id="rId17"/>
    <p:sldId id="704" r:id="rId18"/>
    <p:sldId id="628" r:id="rId19"/>
    <p:sldId id="638" r:id="rId20"/>
    <p:sldId id="639" r:id="rId21"/>
    <p:sldId id="640" r:id="rId22"/>
    <p:sldId id="641" r:id="rId23"/>
    <p:sldId id="642" r:id="rId24"/>
    <p:sldId id="643" r:id="rId25"/>
    <p:sldId id="644" r:id="rId26"/>
    <p:sldId id="645" r:id="rId27"/>
    <p:sldId id="256" r:id="rId28"/>
    <p:sldId id="257" r:id="rId29"/>
    <p:sldId id="292" r:id="rId30"/>
    <p:sldId id="560" r:id="rId31"/>
    <p:sldId id="561" r:id="rId32"/>
    <p:sldId id="562" r:id="rId33"/>
    <p:sldId id="563" r:id="rId34"/>
    <p:sldId id="811" r:id="rId35"/>
    <p:sldId id="812" r:id="rId36"/>
    <p:sldId id="813" r:id="rId37"/>
    <p:sldId id="814" r:id="rId38"/>
    <p:sldId id="815" r:id="rId39"/>
    <p:sldId id="816" r:id="rId40"/>
    <p:sldId id="817" r:id="rId41"/>
    <p:sldId id="818" r:id="rId42"/>
    <p:sldId id="819" r:id="rId43"/>
    <p:sldId id="820" r:id="rId44"/>
    <p:sldId id="846" r:id="rId45"/>
    <p:sldId id="845" r:id="rId46"/>
    <p:sldId id="597" r:id="rId47"/>
    <p:sldId id="464" r:id="rId48"/>
    <p:sldId id="598" r:id="rId49"/>
    <p:sldId id="599" r:id="rId50"/>
    <p:sldId id="600" r:id="rId51"/>
    <p:sldId id="601" r:id="rId52"/>
    <p:sldId id="602" r:id="rId53"/>
    <p:sldId id="603" r:id="rId54"/>
    <p:sldId id="604" r:id="rId55"/>
    <p:sldId id="605" r:id="rId56"/>
    <p:sldId id="606" r:id="rId57"/>
    <p:sldId id="607" r:id="rId58"/>
    <p:sldId id="608" r:id="rId59"/>
    <p:sldId id="609" r:id="rId60"/>
    <p:sldId id="611" r:id="rId61"/>
    <p:sldId id="612" r:id="rId62"/>
    <p:sldId id="613" r:id="rId63"/>
    <p:sldId id="614" r:id="rId64"/>
    <p:sldId id="615" r:id="rId65"/>
    <p:sldId id="616" r:id="rId66"/>
    <p:sldId id="617" r:id="rId67"/>
    <p:sldId id="618" r:id="rId68"/>
    <p:sldId id="619" r:id="rId69"/>
    <p:sldId id="620" r:id="rId70"/>
    <p:sldId id="821" r:id="rId71"/>
    <p:sldId id="360" r:id="rId72"/>
    <p:sldId id="822" r:id="rId73"/>
    <p:sldId id="823" r:id="rId74"/>
    <p:sldId id="824" r:id="rId75"/>
    <p:sldId id="825" r:id="rId76"/>
    <p:sldId id="826" r:id="rId77"/>
    <p:sldId id="827" r:id="rId78"/>
    <p:sldId id="828" r:id="rId79"/>
    <p:sldId id="829" r:id="rId80"/>
    <p:sldId id="847" r:id="rId81"/>
    <p:sldId id="848" r:id="rId82"/>
    <p:sldId id="849" r:id="rId83"/>
    <p:sldId id="739" r:id="rId84"/>
    <p:sldId id="850" r:id="rId85"/>
    <p:sldId id="851" r:id="rId86"/>
    <p:sldId id="852" r:id="rId87"/>
    <p:sldId id="853" r:id="rId88"/>
    <p:sldId id="854" r:id="rId89"/>
    <p:sldId id="855" r:id="rId90"/>
    <p:sldId id="856" r:id="rId91"/>
    <p:sldId id="857" r:id="rId92"/>
    <p:sldId id="858" r:id="rId93"/>
    <p:sldId id="859" r:id="rId94"/>
    <p:sldId id="860" r:id="rId95"/>
    <p:sldId id="861" r:id="rId96"/>
    <p:sldId id="862" r:id="rId97"/>
    <p:sldId id="831" r:id="rId98"/>
    <p:sldId id="830" r:id="rId99"/>
    <p:sldId id="832" r:id="rId100"/>
    <p:sldId id="833" r:id="rId101"/>
    <p:sldId id="834" r:id="rId102"/>
    <p:sldId id="835" r:id="rId103"/>
    <p:sldId id="836" r:id="rId104"/>
    <p:sldId id="837" r:id="rId105"/>
    <p:sldId id="838" r:id="rId106"/>
    <p:sldId id="839" r:id="rId107"/>
    <p:sldId id="840" r:id="rId108"/>
    <p:sldId id="841" r:id="rId109"/>
    <p:sldId id="842" r:id="rId110"/>
    <p:sldId id="843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3A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69D4-B6A4-1CFC-D8B0-4261F1CD6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B910E-889F-2434-AB87-469BA6F18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D5C-0104-1F0D-9472-0CC12CB0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B5FF4-90D5-4129-8AE6-88E7AD7F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A6582-98C2-D449-01AD-6EA1FC98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36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B8D-18C8-92A3-8F58-E08FAE78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B7AD1-3D30-A24C-0CF1-0B7CCCA49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C61A9-9B18-DE26-41EF-3CAFFDA3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90A23-25FF-EADE-11DB-C6293E6E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BF2E0-0975-0B9E-8B15-36B4A2C8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2786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5217DC-D8AB-15C3-40F3-F8DC0C2C6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5DE9D-9F5F-AF77-94CA-0930430CA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50DB-0518-8493-2F82-13A114BA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7A0D-08F5-AE95-3906-D9202129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0D43E-C424-4381-31A2-C3BCADDB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3215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AF926-A08B-3D0F-3009-0E176EFC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DABB3-DCD2-69C1-217A-C2920B227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DF0B-5702-674F-9216-78A1E14C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4C5FA-F973-5510-CCD6-D2FD9A0B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FD59C-53C3-DB99-315C-8292A259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3160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B01-98C1-FB60-3E8E-DC82A9CF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14393-6BE5-0058-97EF-C4C5329C3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F7613-FFF8-5F5E-74B5-CD9511573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4C132-4978-854C-4C39-473DC675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BB480-038E-00C1-53F6-5DEEDD67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31490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C792-5229-AB08-3232-AC50E9B5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EA384-01E8-1C09-BEA6-5AAD3C453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EA9AC-702D-D5AE-E56E-3A7D8E541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36995-A32A-5568-DEB8-E136ECE3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A675C-8CB7-01EE-23D9-481AB3D5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463CE-416E-A1E6-4C00-18FF1267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80281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2C322-967D-192C-53D7-AED14118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3FD0D-7F2C-5453-0C28-B85A1961C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B5D42-6D14-23B4-6C85-A923BBACC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0530D-57F9-5AF4-708A-17072E70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3052C-B683-38B5-EC72-AEEA8B82F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B7240-4127-17CE-2F18-CB4E04D8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DCD8B-71AF-79E0-2956-B3D13341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30773-C968-F07E-9405-BF182636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15847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EE48-7D3C-30F1-D58C-542F1B70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71A3C-29DD-78A6-65BC-32776A08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0B583-C8C6-590A-49F0-8354F78B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F5B26-3E29-3932-3909-028BB2AB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1323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B1B68-27BC-14B5-F71D-0851FA4D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41E5-F191-F733-F368-960897172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C51B7-AFE8-64B6-4329-EC9C4407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0425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659F-55F7-7CA4-A442-7B6A394B1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2F22F-7FE4-3C9D-5CDF-7D2C4EBBF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B854F-89BF-6EB8-8673-046136C44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B4C83-04E0-D628-C3AB-EB5E26FE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EB4A9-F3B8-C324-F51D-560462D7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B566E-6206-E9F1-6B9A-BDB0AF8D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3204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8357-153F-AAF0-5C2D-9FFF01A7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B5C46-0E20-1C85-A839-C153BE9F3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CA25A-8C5B-C543-1521-4D187EABA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D372D-4DD5-076D-E474-AAE864F2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495C9-DE15-F61E-4EA4-882E4819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8D2E2-816E-F067-AA08-505D8DCD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211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6B4443-97EE-8579-D997-03F7024D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090EC-025A-796B-4471-84EAB41FC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CBA10-C7E8-FAAF-B127-AF9DDF645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D8ACE-E0FD-42A1-8BD6-DB508A4148F2}" type="datetimeFigureOut">
              <a:rPr lang="en-JM" smtClean="0"/>
              <a:t>17/7/2026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C8740-8BA4-169D-8B58-4D02851DC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4DC30-D5AA-DB38-D63E-BF19C4E3F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2BBD8-30AD-43B8-857B-6C368002510A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35661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59968-AA2F-E2C5-5FB5-D8D6D6804921}"/>
              </a:ext>
            </a:extLst>
          </p:cNvPr>
          <p:cNvGrpSpPr/>
          <p:nvPr/>
        </p:nvGrpSpPr>
        <p:grpSpPr>
          <a:xfrm>
            <a:off x="-420173" y="0"/>
            <a:ext cx="12612173" cy="6858000"/>
            <a:chOff x="-420173" y="0"/>
            <a:chExt cx="1261217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ED3C10-DD2F-9162-0937-8E85D5E3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888" t="-1" r="-1" b="-1"/>
            <a:stretch>
              <a:fillRect/>
            </a:stretch>
          </p:blipFill>
          <p:spPr>
            <a:xfrm>
              <a:off x="5321508" y="1282"/>
              <a:ext cx="6870492" cy="685671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8623AC3-367A-C410-4704-D3681EFF21E2}"/>
                </a:ext>
              </a:extLst>
            </p:cNvPr>
            <p:cNvGrpSpPr/>
            <p:nvPr/>
          </p:nvGrpSpPr>
          <p:grpSpPr>
            <a:xfrm>
              <a:off x="-420173" y="0"/>
              <a:ext cx="5764087" cy="6858000"/>
              <a:chOff x="-420173" y="0"/>
              <a:chExt cx="5764087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1D73260-4E7F-1BBF-B38B-4E22A74C0F95}"/>
                  </a:ext>
                </a:extLst>
              </p:cNvPr>
              <p:cNvGrpSpPr/>
              <p:nvPr/>
            </p:nvGrpSpPr>
            <p:grpSpPr>
              <a:xfrm>
                <a:off x="0" y="0"/>
                <a:ext cx="5321508" cy="6858000"/>
                <a:chOff x="0" y="0"/>
                <a:chExt cx="5321508" cy="685800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29618B1-D467-4FBE-9B1B-872B29732F32}"/>
                    </a:ext>
                  </a:extLst>
                </p:cNvPr>
                <p:cNvSpPr/>
                <p:nvPr/>
              </p:nvSpPr>
              <p:spPr>
                <a:xfrm>
                  <a:off x="1181100" y="0"/>
                  <a:ext cx="4140408" cy="6856718"/>
                </a:xfrm>
                <a:prstGeom prst="rect">
                  <a:avLst/>
                </a:prstGeom>
                <a:solidFill>
                  <a:srgbClr val="00003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M" dirty="0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B1B6E09-34DF-4321-3092-26666A61531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97000" cy="6858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M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EB018C-C728-BBB0-E784-A6DE09EFA055}"/>
                  </a:ext>
                </a:extLst>
              </p:cNvPr>
              <p:cNvSpPr/>
              <p:nvPr/>
            </p:nvSpPr>
            <p:spPr>
              <a:xfrm>
                <a:off x="-420173" y="2078334"/>
                <a:ext cx="2237345" cy="175432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latin typeface="Poppins Black" panose="00000A00000000000000" pitchFamily="2" charset="0"/>
                    <a:cs typeface="Poppins Black" panose="00000A00000000000000" pitchFamily="2" charset="0"/>
                  </a:rPr>
                  <a:t>#</a:t>
                </a:r>
              </a:p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latin typeface="Poppins Black" panose="00000A00000000000000" pitchFamily="2" charset="0"/>
                    <a:cs typeface="Poppins Black" panose="00000A00000000000000" pitchFamily="2" charset="0"/>
                  </a:rPr>
                  <a:t>388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F16C92C-36A7-E28A-B4CA-B4F2F54CD677}"/>
                  </a:ext>
                </a:extLst>
              </p:cNvPr>
              <p:cNvSpPr/>
              <p:nvPr/>
            </p:nvSpPr>
            <p:spPr>
              <a:xfrm>
                <a:off x="1397000" y="1350867"/>
                <a:ext cx="3946914" cy="415498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66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Don’t </a:t>
                </a:r>
              </a:p>
              <a:p>
                <a:pPr algn="ctr"/>
                <a:r>
                  <a:rPr lang="en-US" sz="66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Forget </a:t>
                </a:r>
              </a:p>
              <a:p>
                <a:pPr algn="ctr"/>
                <a:r>
                  <a:rPr lang="en-US" sz="6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The </a:t>
                </a:r>
              </a:p>
              <a:p>
                <a:pPr algn="ctr"/>
                <a:r>
                  <a:rPr lang="en-US" sz="6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Sabbath</a:t>
                </a:r>
                <a:endParaRPr lang="en-US" sz="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736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2B977-5BE1-FDC0-0858-3EF27CFC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3F5E37-6494-A996-031F-CB3496647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D6C8A-1FC5-7F07-1F0A-BE0C6E5110BC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Welcome, welcome, ever welcome,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Sabbath day,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Welcome, welcome, ever welcome,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Sabbath day.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B296C-8164-D03E-F055-F3DB10B96FE7}"/>
              </a:ext>
            </a:extLst>
          </p:cNvPr>
          <p:cNvSpPr txBox="1"/>
          <p:nvPr/>
        </p:nvSpPr>
        <p:spPr>
          <a:xfrm>
            <a:off x="10980406" y="6274071"/>
            <a:ext cx="1211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end</a:t>
            </a:r>
            <a:endParaRPr lang="en-JM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589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F8C0B-6C70-775C-1FAF-A2F87745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F8E66C-5361-8EDF-3585-211BF8F6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AACE2-6531-92B4-C924-BB7D00121376}"/>
              </a:ext>
            </a:extLst>
          </p:cNvPr>
          <p:cNvSpPr txBox="1"/>
          <p:nvPr/>
        </p:nvSpPr>
        <p:spPr>
          <a:xfrm>
            <a:off x="1" y="-336286"/>
            <a:ext cx="12191999" cy="6965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though these are days of great trials</a:t>
            </a:r>
          </a:p>
          <a:p>
            <a:pPr marL="342900" algn="ctr">
              <a:spcAft>
                <a:spcPts val="1200"/>
              </a:spcAft>
            </a:pPr>
            <a:r>
              <a:rPr lang="en-US" sz="5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famine and darkness and sword</a:t>
            </a:r>
          </a:p>
          <a:p>
            <a:pPr marL="342900" algn="ctr">
              <a:spcAft>
                <a:spcPts val="1200"/>
              </a:spcAft>
            </a:pPr>
            <a:r>
              <a:rPr lang="en-US" sz="5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Still, we are the voice in the desert crying</a:t>
            </a:r>
          </a:p>
          <a:p>
            <a:pPr marL="342900" algn="ctr">
              <a:spcAft>
                <a:spcPts val="1200"/>
              </a:spcAft>
            </a:pPr>
            <a:r>
              <a:rPr lang="en-US" sz="5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"Prepare ye the way of the Lord!"</a:t>
            </a:r>
          </a:p>
        </p:txBody>
      </p:sp>
    </p:spTree>
    <p:extLst>
      <p:ext uri="{BB962C8B-B14F-4D97-AF65-F5344CB8AC3E}">
        <p14:creationId xmlns:p14="http://schemas.microsoft.com/office/powerpoint/2010/main" val="39016505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CC9DD-A656-B93E-0026-EFD32D36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7080C6-F938-060B-4445-E699BE03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3D038-3B10-AE8D-835C-0730CC8745BA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Behold, He comes riding on the clouds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Shining like the sun, at the trumpet call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</p:txBody>
      </p:sp>
    </p:spTree>
    <p:extLst>
      <p:ext uri="{BB962C8B-B14F-4D97-AF65-F5344CB8AC3E}">
        <p14:creationId xmlns:p14="http://schemas.microsoft.com/office/powerpoint/2010/main" val="32231384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17384-AA78-DBB1-9A4B-0C644FC34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8DB21A-845F-F40F-EADC-D42537F8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784E4-C5DC-50A6-58B7-87650A5237D4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Behold, He comes riding on the clouds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Shining like the sun, at the trumpet call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BBF4D-618F-F4AB-BD08-38E15B0C7BED}"/>
              </a:ext>
            </a:extLst>
          </p:cNvPr>
          <p:cNvSpPr txBox="1"/>
          <p:nvPr/>
        </p:nvSpPr>
        <p:spPr>
          <a:xfrm>
            <a:off x="0" y="0"/>
            <a:ext cx="6667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M" sz="6600" b="1" dirty="0">
                <a:solidFill>
                  <a:srgbClr val="FF0000"/>
                </a:solidFill>
                <a:latin typeface="Poppins ExtraBold" pitchFamily="2" charset="0"/>
                <a:cs typeface="Poppins ExtraBold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27915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10FF3-75E3-B348-5F42-DFB2C3373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45C77-36E6-AF42-2EBA-4405BBD6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FC939-FAA2-0157-6DD1-109F07B9EF18}"/>
              </a:ext>
            </a:extLst>
          </p:cNvPr>
          <p:cNvSpPr txBox="1"/>
          <p:nvPr/>
        </p:nvSpPr>
        <p:spPr>
          <a:xfrm>
            <a:off x="1" y="35057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these are the days of Ezekiel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 dry bones becoming as flesh,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these are the days of Your ser-</a:t>
            </a:r>
            <a:r>
              <a:rPr lang="en-US" sz="54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vant</a:t>
            </a: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 David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Rebuilding a temple of praise</a:t>
            </a:r>
          </a:p>
        </p:txBody>
      </p:sp>
    </p:spTree>
    <p:extLst>
      <p:ext uri="{BB962C8B-B14F-4D97-AF65-F5344CB8AC3E}">
        <p14:creationId xmlns:p14="http://schemas.microsoft.com/office/powerpoint/2010/main" val="35331641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688EF-A547-5ADC-CD8C-1C568BC72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6397E5-8F61-658A-0518-33063E2A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BCEE2-7C6D-87EE-EE1C-C4BC5636135C}"/>
              </a:ext>
            </a:extLst>
          </p:cNvPr>
          <p:cNvSpPr txBox="1"/>
          <p:nvPr/>
        </p:nvSpPr>
        <p:spPr>
          <a:xfrm>
            <a:off x="1" y="35057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these are the days of the harvest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 fields are as white in Your world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we are the labourers in Your vineyard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Declaring the word of the Lord!</a:t>
            </a:r>
            <a:endParaRPr lang="en-US" sz="5400" b="1" i="0" dirty="0"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11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1CC7C-FABC-0462-FDE3-CD40BDD95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C8500-AE15-C36F-807A-8EBB9EBEB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8658C-9390-050B-AD1D-1B5A469FA96D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Behold, He comes riding on the clouds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Shining like the sun, at the trumpet call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</p:txBody>
      </p:sp>
    </p:spTree>
    <p:extLst>
      <p:ext uri="{BB962C8B-B14F-4D97-AF65-F5344CB8AC3E}">
        <p14:creationId xmlns:p14="http://schemas.microsoft.com/office/powerpoint/2010/main" val="12368568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1F326-87F0-6A48-C068-A73B38405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ED2A1-A9D1-79B1-207D-A354304FB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5B9E5-42DD-F68E-7C96-CACA14C87A0F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Behold, He comes riding on the clouds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Shining like the sun, at the trumpet call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4F2F4-7DE3-AFA1-F6C3-41EDE9E39154}"/>
              </a:ext>
            </a:extLst>
          </p:cNvPr>
          <p:cNvSpPr txBox="1"/>
          <p:nvPr/>
        </p:nvSpPr>
        <p:spPr>
          <a:xfrm>
            <a:off x="0" y="0"/>
            <a:ext cx="6667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M" sz="6600" b="1" dirty="0">
                <a:solidFill>
                  <a:srgbClr val="FF0000"/>
                </a:solidFill>
                <a:latin typeface="Poppins ExtraBold" pitchFamily="2" charset="0"/>
                <a:cs typeface="Poppins ExtraBold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65708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F83D7-DABB-32D6-8207-FCF746C2C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E3160-8FD4-54DC-00F3-3539E615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D6CF00-9AC8-71D9-1E0F-8615497C3826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There’s no God like Jehovah 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(x 8)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There’s no God like Jehovah 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(x 4)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There’s no God like Jehovah 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(x 3)</a:t>
            </a:r>
          </a:p>
        </p:txBody>
      </p:sp>
    </p:spTree>
    <p:extLst>
      <p:ext uri="{BB962C8B-B14F-4D97-AF65-F5344CB8AC3E}">
        <p14:creationId xmlns:p14="http://schemas.microsoft.com/office/powerpoint/2010/main" val="21034168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4B834-96A6-40BD-D5E3-D7D355C93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6DBB8A-0A0E-08B4-4D79-C147A205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B40BF-637A-ED53-2792-514188C06726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Behold, He comes riding on the clouds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Shining like the sun, at the trumpet call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</p:txBody>
      </p:sp>
    </p:spTree>
    <p:extLst>
      <p:ext uri="{BB962C8B-B14F-4D97-AF65-F5344CB8AC3E}">
        <p14:creationId xmlns:p14="http://schemas.microsoft.com/office/powerpoint/2010/main" val="34882122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61C74-49AA-4D51-B2D6-C2A8BF02F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D4E0B-AC7A-BC8C-36D6-95F93AC2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E9E2D-50CC-4971-AB3A-F283189EF3CD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Behold, He comes riding on the clouds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Shining like the sun, at the trumpet call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5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D90AE-236B-3083-573D-E3E5B77DF1C6}"/>
              </a:ext>
            </a:extLst>
          </p:cNvPr>
          <p:cNvSpPr txBox="1"/>
          <p:nvPr/>
        </p:nvSpPr>
        <p:spPr>
          <a:xfrm>
            <a:off x="0" y="0"/>
            <a:ext cx="6667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M" sz="6600" b="1" dirty="0">
                <a:solidFill>
                  <a:srgbClr val="FF0000"/>
                </a:solidFill>
                <a:latin typeface="Poppins ExtraBold" pitchFamily="2" charset="0"/>
                <a:cs typeface="Poppins ExtraBold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752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3FBBE7-4287-0FB2-57FC-D9E4127F93D4}"/>
              </a:ext>
            </a:extLst>
          </p:cNvPr>
          <p:cNvGrpSpPr/>
          <p:nvPr/>
        </p:nvGrpSpPr>
        <p:grpSpPr>
          <a:xfrm>
            <a:off x="-174305" y="0"/>
            <a:ext cx="5016761" cy="6858000"/>
            <a:chOff x="-174305" y="0"/>
            <a:chExt cx="5016761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19C380-DC9A-D96A-5D97-BD560E07E8E6}"/>
                </a:ext>
              </a:extLst>
            </p:cNvPr>
            <p:cNvGrpSpPr/>
            <p:nvPr/>
          </p:nvGrpSpPr>
          <p:grpSpPr>
            <a:xfrm>
              <a:off x="1056067" y="0"/>
              <a:ext cx="3786389" cy="6858000"/>
              <a:chOff x="1596980" y="0"/>
              <a:chExt cx="3438659" cy="6858000"/>
            </a:xfrm>
            <a:solidFill>
              <a:srgbClr val="00002A"/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C5DBBE-12EF-1327-D561-073028E7E7DC}"/>
                  </a:ext>
                </a:extLst>
              </p:cNvPr>
              <p:cNvSpPr/>
              <p:nvPr/>
            </p:nvSpPr>
            <p:spPr>
              <a:xfrm>
                <a:off x="1596980" y="0"/>
                <a:ext cx="3438659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2A0A1E-F446-0C39-C498-9545CFB19EE4}"/>
                  </a:ext>
                </a:extLst>
              </p:cNvPr>
              <p:cNvSpPr/>
              <p:nvPr/>
            </p:nvSpPr>
            <p:spPr>
              <a:xfrm>
                <a:off x="1747778" y="1139278"/>
                <a:ext cx="3129566" cy="3785652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en-US" sz="6000" b="1" cap="none" spc="0" dirty="0">
                    <a:ln w="50800"/>
                    <a:solidFill>
                      <a:schemeClr val="bg1"/>
                    </a:solidFill>
                    <a:effectLst/>
                    <a:latin typeface="Poppins" panose="00000500000000000000" pitchFamily="2" charset="0"/>
                    <a:ea typeface="Arial Unicode MS" pitchFamily="34" charset="-128"/>
                    <a:cs typeface="Poppins" panose="00000500000000000000" pitchFamily="2" charset="0"/>
                  </a:rPr>
                  <a:t>Hail Him the King of Glory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C8E596-6CCE-93B9-228A-9F7B5900555A}"/>
                </a:ext>
              </a:extLst>
            </p:cNvPr>
            <p:cNvSpPr/>
            <p:nvPr/>
          </p:nvSpPr>
          <p:spPr>
            <a:xfrm>
              <a:off x="0" y="0"/>
              <a:ext cx="1056067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774868-9E93-C4F9-62CF-F6E6AA24859C}"/>
                </a:ext>
              </a:extLst>
            </p:cNvPr>
            <p:cNvSpPr/>
            <p:nvPr/>
          </p:nvSpPr>
          <p:spPr>
            <a:xfrm>
              <a:off x="-174305" y="1970275"/>
              <a:ext cx="1404675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50800"/>
                  <a:latin typeface="Bahnschrift Condensed" pitchFamily="34" charset="0"/>
                  <a:ea typeface="Arial Unicode MS" pitchFamily="34" charset="-128"/>
                  <a:cs typeface="Arial Unicode MS" pitchFamily="34" charset="-128"/>
                </a:rPr>
                <a:t>#</a:t>
              </a:r>
            </a:p>
            <a:p>
              <a:pPr algn="ctr"/>
              <a:r>
                <a:rPr lang="en-US" sz="6600" b="1" dirty="0">
                  <a:ln w="50800"/>
                  <a:latin typeface="Bahnschrift Condensed" pitchFamily="34" charset="0"/>
                  <a:ea typeface="Arial Unicode MS" pitchFamily="34" charset="-128"/>
                  <a:cs typeface="Arial Unicode MS" pitchFamily="34" charset="-128"/>
                </a:rPr>
                <a:t>202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665F90-C5AC-5CDC-A8E9-CECD505B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9424"/>
            <a:ext cx="732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21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3F72-472D-4473-9004-D76DAE092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011-54A0-AA5E-0FDD-537096BC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FC679-736A-8563-7FC6-E400546A15BE}"/>
              </a:ext>
            </a:extLst>
          </p:cNvPr>
          <p:cNvSpPr txBox="1"/>
          <p:nvPr/>
        </p:nvSpPr>
        <p:spPr>
          <a:xfrm>
            <a:off x="-114299" y="98557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salvation comes</a:t>
            </a:r>
          </a:p>
          <a:p>
            <a:pPr marL="342900" algn="ctr">
              <a:spcAft>
                <a:spcPts val="1200"/>
              </a:spcAft>
            </a:pPr>
            <a:endParaRPr lang="en-US" sz="4900" b="1" i="0" dirty="0"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your voice, it’s the year of jubilee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out of Zion's hill, </a:t>
            </a:r>
            <a:r>
              <a:rPr lang="en-US" sz="49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sal-va-tion</a:t>
            </a: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 – comes!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0EA8A-59D0-0D97-E55F-8A8AD03CD6BB}"/>
              </a:ext>
            </a:extLst>
          </p:cNvPr>
          <p:cNvSpPr txBox="1"/>
          <p:nvPr/>
        </p:nvSpPr>
        <p:spPr>
          <a:xfrm>
            <a:off x="5694901" y="6306943"/>
            <a:ext cx="1300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M" sz="4000" b="1" dirty="0">
                <a:solidFill>
                  <a:srgbClr val="FF0000"/>
                </a:solidFill>
                <a:latin typeface="Poppins ExtraBold" pitchFamily="2" charset="0"/>
                <a:cs typeface="Poppins ExtraBold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48093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CB7B-2809-E3F8-5CE9-C2FC0F6E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9EAE41-4B71-513A-B725-D2989B37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26"/>
            <a:ext cx="12192000" cy="6906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29781-448B-D50E-E6DF-4081F74F4C57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Tell it to every kindred and nation,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Tell it far and near;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Earth’s darkest night will fade with the dawning,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will soon appear.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85062-E0D5-E127-93F3-2753C0BAE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788F8-542C-451A-AE9B-EE590457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26"/>
            <a:ext cx="12192000" cy="6906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FFDB1-A732-6232-2D82-FBEEF34A0710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Hail Him the King of glory,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Once the Lamb for sinners slain;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Tell, tell the wondrous story,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“Jesus comes to reign.”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4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C0E6C-966B-08B2-04FB-1CF04A2C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1A8607-64EE-F6E0-4878-61C0961A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26"/>
            <a:ext cx="12192000" cy="6906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9BEDC-00CE-1A9C-D45A-0CCA84BC3C37}"/>
              </a:ext>
            </a:extLst>
          </p:cNvPr>
          <p:cNvSpPr txBox="1"/>
          <p:nvPr/>
        </p:nvSpPr>
        <p:spPr>
          <a:xfrm>
            <a:off x="-10188" y="1336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Nations again in strife and commotion,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Warnings by the way;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Signs in the heavens, unerring omens,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Herald the glorious day.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5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E308D-A4BE-8795-F3B7-C0B92954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12A9E-A7CE-E5FE-F2D0-7398E1CCA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26"/>
            <a:ext cx="12192000" cy="6906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BA19B9-96BC-E0F2-8FD5-8964B37CE5B1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Hail Him the King of glory,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Once the Lamb for sinners slain;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Tell, tell the wondrous story,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“Jesus comes to reign.”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DE47E-2D68-FFC7-DD71-E70D50AC9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6C274-DD6E-D085-A75C-107C7C7AC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26"/>
            <a:ext cx="12192000" cy="6906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6EBDC7-8169-E9B5-0AF9-AC6339610CA9}"/>
              </a:ext>
            </a:extLst>
          </p:cNvPr>
          <p:cNvSpPr txBox="1"/>
          <p:nvPr/>
        </p:nvSpPr>
        <p:spPr>
          <a:xfrm>
            <a:off x="-10188" y="1336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Children of God look up with rejoicing;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Shout and sing His praise;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are they who, waiting and watching,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Look for the dawning rays.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4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2B219-7349-B203-E868-46B6B4F7D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C170D-A888-FB32-7147-5B512B0D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26"/>
            <a:ext cx="12192000" cy="6906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5FC5F5-3ED6-72AB-480F-A01EFCF20116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Hail Him the King of glory,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Once the Lamb for sinners slain;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Tell, tell the wondrous story,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“Jesus comes to reign.”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2E11F-F180-AC53-1D82-E2BE4160C223}"/>
              </a:ext>
            </a:extLst>
          </p:cNvPr>
          <p:cNvSpPr txBox="1"/>
          <p:nvPr/>
        </p:nvSpPr>
        <p:spPr>
          <a:xfrm>
            <a:off x="11065466" y="6248670"/>
            <a:ext cx="12928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End </a:t>
            </a:r>
            <a:endParaRPr lang="en-JM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6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36D970-D05A-97D2-8931-2FED1F02C948}"/>
              </a:ext>
            </a:extLst>
          </p:cNvPr>
          <p:cNvGrpSpPr/>
          <p:nvPr/>
        </p:nvGrpSpPr>
        <p:grpSpPr>
          <a:xfrm>
            <a:off x="-420173" y="0"/>
            <a:ext cx="12612173" cy="6858000"/>
            <a:chOff x="-420173" y="0"/>
            <a:chExt cx="1261217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400B2A-08D8-B1BC-3CAA-3BC9B4FA2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402" t="881" b="-1"/>
            <a:stretch>
              <a:fillRect/>
            </a:stretch>
          </p:blipFill>
          <p:spPr>
            <a:xfrm>
              <a:off x="5291528" y="0"/>
              <a:ext cx="6900472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0EE3D4-E5BC-10B6-8CC8-2A06A57D51D5}"/>
                </a:ext>
              </a:extLst>
            </p:cNvPr>
            <p:cNvGrpSpPr/>
            <p:nvPr/>
          </p:nvGrpSpPr>
          <p:grpSpPr>
            <a:xfrm>
              <a:off x="-420173" y="0"/>
              <a:ext cx="5741681" cy="6858000"/>
              <a:chOff x="-420173" y="0"/>
              <a:chExt cx="5741681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70224CE-DB2F-9190-458E-576BCD08CA76}"/>
                  </a:ext>
                </a:extLst>
              </p:cNvPr>
              <p:cNvGrpSpPr/>
              <p:nvPr/>
            </p:nvGrpSpPr>
            <p:grpSpPr>
              <a:xfrm>
                <a:off x="0" y="0"/>
                <a:ext cx="5321508" cy="6858000"/>
                <a:chOff x="0" y="0"/>
                <a:chExt cx="5321508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C609EB3-43E1-A038-E4D8-5C1604838600}"/>
                    </a:ext>
                  </a:extLst>
                </p:cNvPr>
                <p:cNvSpPr/>
                <p:nvPr/>
              </p:nvSpPr>
              <p:spPr>
                <a:xfrm>
                  <a:off x="1181100" y="0"/>
                  <a:ext cx="4140408" cy="6856718"/>
                </a:xfrm>
                <a:prstGeom prst="rect">
                  <a:avLst/>
                </a:prstGeom>
                <a:solidFill>
                  <a:srgbClr val="00003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M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46B3B9A-7659-94AA-7DB5-27F549C6C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97000" cy="6858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M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37D2CA-1FF6-0961-7117-E44A702E6DE1}"/>
                  </a:ext>
                </a:extLst>
              </p:cNvPr>
              <p:cNvSpPr/>
              <p:nvPr/>
            </p:nvSpPr>
            <p:spPr>
              <a:xfrm>
                <a:off x="-420173" y="2078334"/>
                <a:ext cx="2237345" cy="175432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latin typeface="Poppins Black" panose="00000A00000000000000" pitchFamily="2" charset="0"/>
                    <a:cs typeface="Poppins Black" panose="00000A00000000000000" pitchFamily="2" charset="0"/>
                  </a:rPr>
                  <a:t>#</a:t>
                </a:r>
              </a:p>
              <a:p>
                <a:pPr algn="ctr"/>
                <a:r>
                  <a:rPr lang="en-US" sz="5400" dirty="0">
                    <a:ln w="0"/>
                    <a:solidFill>
                      <a:schemeClr val="bg1"/>
                    </a:solidFill>
                    <a:latin typeface="Poppins Black" panose="00000A00000000000000" pitchFamily="2" charset="0"/>
                    <a:cs typeface="Poppins Black" panose="00000A00000000000000" pitchFamily="2" charset="0"/>
                  </a:rPr>
                  <a:t>626</a:t>
                </a:r>
                <a:endParaRPr lang="en-US" sz="5400" b="0" cap="none" spc="0" dirty="0">
                  <a:ln w="0"/>
                  <a:solidFill>
                    <a:schemeClr val="bg1"/>
                  </a:solidFill>
                  <a:latin typeface="Poppins Black" panose="00000A00000000000000" pitchFamily="2" charset="0"/>
                  <a:cs typeface="Poppins Black" panose="00000A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3C65B5-09C9-9B0B-2376-851AA6919430}"/>
                  </a:ext>
                </a:extLst>
              </p:cNvPr>
              <p:cNvSpPr/>
              <p:nvPr/>
            </p:nvSpPr>
            <p:spPr>
              <a:xfrm>
                <a:off x="1397000" y="924038"/>
                <a:ext cx="3893004" cy="47089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0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In a Little </a:t>
                </a:r>
              </a:p>
              <a:p>
                <a:pPr algn="ctr"/>
                <a:r>
                  <a:rPr lang="en-US" sz="60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While</a:t>
                </a:r>
              </a:p>
              <a:p>
                <a:pPr algn="ctr"/>
                <a:r>
                  <a:rPr lang="en-US" sz="6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We’re</a:t>
                </a:r>
              </a:p>
              <a:p>
                <a:pPr algn="ctr"/>
                <a:r>
                  <a:rPr lang="en-US" sz="6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Going</a:t>
                </a:r>
              </a:p>
              <a:p>
                <a:pPr algn="ctr"/>
                <a:r>
                  <a:rPr lang="en-US" sz="6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 Home</a:t>
                </a:r>
                <a:endParaRPr lang="en-US" sz="60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4103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3D8E4-11AD-6892-2944-4A15836F2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C88B0-866A-B9E8-1C6E-5F391AC4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A1DBC-4A65-036E-6508-70F674C392DF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Let us sing a song that will cheer us by the way,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For the night will end in the everlasting day,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4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53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6436A-3D7B-98FD-9A89-BBA6DA22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F9BF78-7C5D-F45F-4E5F-BE5ECA9D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BB93D-3277-45BD-1F19-8E19A82A2061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Don’t forget the Sabbath,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 Lord our God hath blest,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all the week the brightest,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all the week the best;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1E796-1ACD-FFD1-496D-B2259DC5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C711A1-582C-9650-9C09-1BB0E11A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420BF-66B7-087F-5D36-6CC508A7AD52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while, In a little while,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cross the billow’s foam;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meet at last, When the stormy winds are past,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3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B8CC-D0EC-27CF-8EFF-4D15D23C8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EE785-9274-0F1E-F5F4-C005FBF8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4AE2B-5585-570C-69B3-F2D7CDBD574C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will do the work that our hands may find to do,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the grace of God will our daily strength renew,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4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06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BC366-2158-EF9B-CCBF-EF6944695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66B3B-9C20-79B4-5730-D79AD00F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55120-C146-FFA6-835D-0C77AB15C17B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while, In a little while,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cross the billow’s foam;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meet at last, When the stormy winds are past,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3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FB244-2482-148B-A8DE-03D6DD873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02DD4C-5A7E-5DCA-D6C0-E0846489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26741-4BB6-3B08-F73A-8D7C5F383976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will smooth the path for some weary, wayworn feet,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may loving hearts spread around an influence sweet!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4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8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441C7-0D98-7336-C1A1-8152AFCE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03A9F-D445-E593-66DF-B4D93D079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6C9B64-9AE4-C8AE-BEE9-4A4ADE37586D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while, In a little while,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cross the billow’s foam;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meet at last, When the stormy winds are past,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77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0A7F-44D0-C712-283D-A074C6A7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D44CD8-9FBF-4ABF-7CC5-E9D7218F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02148A-FFB9-F65B-034A-758705D10EC8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There’s a rest beyond, there’s relief from every care,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home;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no tears shall fall in that city bright and fair,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4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0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64768-DDCB-200B-8698-7F9C65C29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627572-537E-6758-B03D-E1979D59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FC5536-5829-D762-2053-AD2B5626E1B8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while, In a little while,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cross the billow’s foam;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 shall meet at last, When the stormy winds are past,</a:t>
            </a:r>
          </a:p>
          <a:p>
            <a:pPr marL="342900" algn="ctr">
              <a:spcAft>
                <a:spcPts val="1200"/>
              </a:spcAft>
            </a:pPr>
            <a:r>
              <a:rPr lang="en-US" sz="5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a little while we’re going home.</a:t>
            </a:r>
            <a:endParaRPr lang="en-US" sz="5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71269-72D2-7C2C-89C2-12910EEEE461}"/>
              </a:ext>
            </a:extLst>
          </p:cNvPr>
          <p:cNvSpPr txBox="1"/>
          <p:nvPr/>
        </p:nvSpPr>
        <p:spPr>
          <a:xfrm>
            <a:off x="10980406" y="6150114"/>
            <a:ext cx="1211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end</a:t>
            </a:r>
            <a:endParaRPr lang="en-JM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74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113AB4-65D2-3A9E-DBAA-F91E4DD4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2"/>
            <a:ext cx="12192000" cy="6809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08A69-241B-D147-ADD6-2EE6C23BB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06"/>
            <a:ext cx="12188792" cy="68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9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A54D-FE03-0756-A35A-CCB931F03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4D6557-AFE0-51BC-9F2B-F8C17C9A5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EEAD9-E3A3-C2E1-77F7-5ED0903458CE}"/>
              </a:ext>
            </a:extLst>
          </p:cNvPr>
          <p:cNvSpPr txBox="1"/>
          <p:nvPr/>
        </p:nvSpPr>
        <p:spPr>
          <a:xfrm>
            <a:off x="0" y="-10185"/>
            <a:ext cx="12191999" cy="6663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100">
                <a:latin typeface="Poppins ExtraBold" panose="00000900000000000000" pitchFamily="2" charset="0"/>
                <a:cs typeface="Poppins ExtraBold" panose="00000900000000000000" pitchFamily="2" charset="0"/>
              </a:rPr>
              <a:t>O there’ll be joy when the work is done,</a:t>
            </a:r>
          </a:p>
          <a:p>
            <a:pPr algn="ctr"/>
            <a:r>
              <a:rPr lang="en-US" sz="6100">
                <a:latin typeface="Poppins ExtraBold" panose="00000900000000000000" pitchFamily="2" charset="0"/>
                <a:cs typeface="Poppins ExtraBold" panose="00000900000000000000" pitchFamily="2" charset="0"/>
              </a:rPr>
              <a:t>Joy when the reapers gather home,</a:t>
            </a:r>
          </a:p>
          <a:p>
            <a:pPr algn="ctr"/>
            <a:r>
              <a:rPr lang="en-US" sz="6100">
                <a:latin typeface="Poppins ExtraBold" panose="00000900000000000000" pitchFamily="2" charset="0"/>
                <a:cs typeface="Poppins ExtraBold" panose="00000900000000000000" pitchFamily="2" charset="0"/>
              </a:rPr>
              <a:t>Bringing the sheaves at set of sun</a:t>
            </a:r>
          </a:p>
          <a:p>
            <a:pPr algn="ctr"/>
            <a:r>
              <a:rPr lang="en-US" sz="6100">
                <a:latin typeface="Poppins ExtraBold" panose="00000900000000000000" pitchFamily="2" charset="0"/>
                <a:cs typeface="Poppins ExtraBold" panose="00000900000000000000" pitchFamily="2" charset="0"/>
              </a:rPr>
              <a:t>To the New Jerusalem.</a:t>
            </a:r>
            <a:endParaRPr lang="en-JM" sz="61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46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7DD03-011C-3132-4272-A54E71D04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C2492-37AF-5AB8-F57E-791C5C433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8EDAA4-D6B2-0423-F883-DDEF521F9FDA}"/>
              </a:ext>
            </a:extLst>
          </p:cNvPr>
          <p:cNvSpPr txBox="1"/>
          <p:nvPr/>
        </p:nvSpPr>
        <p:spPr>
          <a:xfrm>
            <a:off x="0" y="366623"/>
            <a:ext cx="121919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there’ll be joy by and by,</a:t>
            </a:r>
          </a:p>
          <a:p>
            <a:pPr algn="ctr"/>
            <a:r>
              <a:rPr lang="en-US" sz="560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where the joys never die;</a:t>
            </a:r>
          </a:p>
          <a:p>
            <a:pPr algn="ctr"/>
            <a:r>
              <a:rPr lang="en-US" sz="560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for the day draweth nigh</a:t>
            </a:r>
          </a:p>
          <a:p>
            <a:pPr algn="ctr"/>
            <a:r>
              <a:rPr lang="en-US" sz="5600">
                <a:latin typeface="Poppins ExtraBold" panose="00000900000000000000" pitchFamily="2" charset="0"/>
                <a:cs typeface="Poppins ExtraBold" panose="00000900000000000000" pitchFamily="2" charset="0"/>
              </a:rPr>
              <a:t>When the workers gather home.</a:t>
            </a:r>
            <a:endParaRPr lang="en-JM" sz="56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5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F7DDC-AC6B-1446-6432-8B24B835A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EC6249-3885-FD5B-B745-4962A7C78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E5F819-EE0B-1941-E2AC-D8293576D048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It brings repose from labour,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It tells of joy divine,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Its beams of light descending,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With heavenly beauty shine</a:t>
            </a:r>
            <a:endParaRPr lang="en-US" sz="63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10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408B2-08C9-93CA-F02F-97B663AE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9B075-76C2-5A35-524A-8A81B7F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F8758-619A-720D-C879-A659D458706F}"/>
              </a:ext>
            </a:extLst>
          </p:cNvPr>
          <p:cNvSpPr txBox="1"/>
          <p:nvPr/>
        </p:nvSpPr>
        <p:spPr>
          <a:xfrm>
            <a:off x="1" y="151179"/>
            <a:ext cx="1219199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Sweet are the songs that we hope to sing,</a:t>
            </a:r>
          </a:p>
          <a:p>
            <a:pPr algn="ctr"/>
            <a:r>
              <a:rPr lang="en-US" sz="6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Grateful the thanks our hearts shall bring,</a:t>
            </a:r>
          </a:p>
          <a:p>
            <a:pPr algn="ctr"/>
            <a:r>
              <a:rPr lang="en-US" sz="6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Praising forever Christ our King</a:t>
            </a:r>
          </a:p>
          <a:p>
            <a:pPr algn="ctr"/>
            <a:r>
              <a:rPr lang="en-US" sz="6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In the New Jerusalem.</a:t>
            </a:r>
            <a:endParaRPr lang="en-JM" sz="6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23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5C5B7-07EE-62CB-F2C8-ECA9DB38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918CC-FE25-98C1-0FE5-0C5AFDFFC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1B8262-B4DA-5082-C0C1-9AF6773DFE70}"/>
              </a:ext>
            </a:extLst>
          </p:cNvPr>
          <p:cNvSpPr txBox="1"/>
          <p:nvPr/>
        </p:nvSpPr>
        <p:spPr>
          <a:xfrm>
            <a:off x="0" y="366623"/>
            <a:ext cx="121919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there’ll be joy by and by,</a:t>
            </a:r>
          </a:p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where the joys never die;</a:t>
            </a:r>
          </a:p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for the day draweth nigh</a:t>
            </a:r>
          </a:p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When the workers gather home.</a:t>
            </a:r>
            <a:endParaRPr lang="en-JM" sz="56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77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A194-510F-232D-1E33-A4980BC54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CD2CC-B7C0-2F4B-A988-7528A46F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8487E-051F-4BC5-7BC9-2E7BDE88B301}"/>
              </a:ext>
            </a:extLst>
          </p:cNvPr>
          <p:cNvSpPr txBox="1"/>
          <p:nvPr/>
        </p:nvSpPr>
        <p:spPr>
          <a:xfrm>
            <a:off x="1" y="151179"/>
            <a:ext cx="1219199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Poppins ExtraBold" panose="00000900000000000000" pitchFamily="2" charset="0"/>
                <a:cs typeface="Poppins ExtraBold" panose="00000900000000000000" pitchFamily="2" charset="0"/>
              </a:rPr>
              <a:t>Pure are the joys that await us there,</a:t>
            </a:r>
          </a:p>
          <a:p>
            <a:pPr algn="ctr"/>
            <a:r>
              <a:rPr lang="en-US" sz="6000">
                <a:latin typeface="Poppins ExtraBold" panose="00000900000000000000" pitchFamily="2" charset="0"/>
                <a:cs typeface="Poppins ExtraBold" panose="00000900000000000000" pitchFamily="2" charset="0"/>
              </a:rPr>
              <a:t>Many the golden mansions fair;</a:t>
            </a:r>
          </a:p>
          <a:p>
            <a:pPr algn="ctr"/>
            <a:r>
              <a:rPr lang="en-US" sz="6000">
                <a:latin typeface="Poppins ExtraBold" panose="00000900000000000000" pitchFamily="2" charset="0"/>
                <a:cs typeface="Poppins ExtraBold" panose="00000900000000000000" pitchFamily="2" charset="0"/>
              </a:rPr>
              <a:t>Jesus Himself doth them prepare,</a:t>
            </a:r>
          </a:p>
          <a:p>
            <a:pPr algn="ctr"/>
            <a:r>
              <a:rPr lang="en-US" sz="6000">
                <a:latin typeface="Poppins ExtraBold" panose="00000900000000000000" pitchFamily="2" charset="0"/>
                <a:cs typeface="Poppins ExtraBold" panose="00000900000000000000" pitchFamily="2" charset="0"/>
              </a:rPr>
              <a:t>In the New Jerusalem</a:t>
            </a:r>
            <a:endParaRPr lang="en-JM" sz="6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05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99004-6A5E-ED6C-9FE8-4B65CA74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415E4-12FA-CE06-9541-194281FBD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7F748-A7EA-ECAF-50CC-2A54758A9B31}"/>
              </a:ext>
            </a:extLst>
          </p:cNvPr>
          <p:cNvSpPr txBox="1"/>
          <p:nvPr/>
        </p:nvSpPr>
        <p:spPr>
          <a:xfrm>
            <a:off x="1" y="130372"/>
            <a:ext cx="121919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there’ll be joy by and by,</a:t>
            </a:r>
          </a:p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where the joys never die;</a:t>
            </a:r>
          </a:p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Joy, joy, joy, for the day draweth nigh</a:t>
            </a:r>
          </a:p>
          <a:p>
            <a:pPr algn="ctr"/>
            <a:r>
              <a:rPr lang="en-US" sz="5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When the workers gather home.</a:t>
            </a:r>
            <a:endParaRPr lang="en-JM" sz="56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1F0D5-C525-B987-F8AC-DDD471CC17AB}"/>
              </a:ext>
            </a:extLst>
          </p:cNvPr>
          <p:cNvSpPr txBox="1"/>
          <p:nvPr/>
        </p:nvSpPr>
        <p:spPr>
          <a:xfrm>
            <a:off x="11010901" y="6190428"/>
            <a:ext cx="128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M" sz="4000" b="1" dirty="0">
                <a:solidFill>
                  <a:srgbClr val="FF0000"/>
                </a:solidFill>
                <a:latin typeface="Poppins ExtraBold" pitchFamily="2" charset="0"/>
                <a:cs typeface="Poppins ExtraBold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785288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06D18-3AED-4CFE-1FE2-972D9931E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31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03C8C-2568-E4C4-8C58-3ADC1603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78" b="5866"/>
          <a:stretch>
            <a:fillRect/>
          </a:stretch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54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6FBB7-7FAD-0D47-5336-CAB3B066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FB9DD-A989-CE6A-DD21-4CF823312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E9317-40AA-6725-A0AB-90E54F44902B}"/>
              </a:ext>
            </a:extLst>
          </p:cNvPr>
          <p:cNvSpPr txBox="1"/>
          <p:nvPr/>
        </p:nvSpPr>
        <p:spPr>
          <a:xfrm>
            <a:off x="1" y="243512"/>
            <a:ext cx="121919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8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Holy words long preserved</a:t>
            </a:r>
          </a:p>
          <a:p>
            <a:pPr algn="ctr"/>
            <a:r>
              <a:rPr lang="en-US" sz="68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for our walk in this world,</a:t>
            </a:r>
          </a:p>
          <a:p>
            <a:pPr algn="ctr"/>
            <a:r>
              <a:rPr lang="en-US" sz="68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They resound with God's own heart</a:t>
            </a:r>
          </a:p>
          <a:p>
            <a:pPr algn="ctr"/>
            <a:r>
              <a:rPr lang="en-US" sz="68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Oh, let the ancient words impart</a:t>
            </a:r>
            <a:endParaRPr lang="en-JM" sz="68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96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BE56-B186-18E5-5C4B-5B395B945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A2501-52BA-BEDE-3B42-F030A0F5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0F1DA-F356-E94A-02EA-64B7A4A4CD9C}"/>
              </a:ext>
            </a:extLst>
          </p:cNvPr>
          <p:cNvSpPr txBox="1"/>
          <p:nvPr/>
        </p:nvSpPr>
        <p:spPr>
          <a:xfrm>
            <a:off x="1" y="-124788"/>
            <a:ext cx="12191999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Words of Life, words of hope</a:t>
            </a:r>
          </a:p>
          <a:p>
            <a:pPr algn="ctr"/>
            <a:r>
              <a:rPr lang="en-US" sz="6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Give us strength, help us cope</a:t>
            </a:r>
          </a:p>
          <a:p>
            <a:pPr algn="ctr"/>
            <a:r>
              <a:rPr lang="en-US" sz="6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In this world, where e'er we roam</a:t>
            </a:r>
          </a:p>
          <a:p>
            <a:pPr algn="ctr"/>
            <a:r>
              <a:rPr lang="en-US" sz="66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Ancient words will guide us home</a:t>
            </a:r>
            <a:endParaRPr lang="en-JM" sz="66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82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99F1A-3150-5240-BACF-D772CD61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95250-4BA3-7FED-324B-5F6FBA957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3EA7E-4948-9F3F-DDA8-C3797808E59B}"/>
              </a:ext>
            </a:extLst>
          </p:cNvPr>
          <p:cNvSpPr txBox="1"/>
          <p:nvPr/>
        </p:nvSpPr>
        <p:spPr>
          <a:xfrm>
            <a:off x="1" y="0"/>
            <a:ext cx="12191999" cy="709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Ancient words ever true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Changing me, and changing you.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We have come with open hearts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Oh let the ancient words impart</a:t>
            </a:r>
            <a:endParaRPr lang="en-JM" sz="64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30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CE7D8-EC1D-DE23-6D27-EF1D7074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83B15-32F0-2B04-69EB-11C8BE585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CC60B-5D7C-B29A-F92C-D94C70D7959B}"/>
              </a:ext>
            </a:extLst>
          </p:cNvPr>
          <p:cNvSpPr txBox="1"/>
          <p:nvPr/>
        </p:nvSpPr>
        <p:spPr>
          <a:xfrm>
            <a:off x="1" y="243512"/>
            <a:ext cx="121919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Holy words of our Faith</a:t>
            </a:r>
          </a:p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Handed down to this age.</a:t>
            </a:r>
          </a:p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Came to us through sacrifice</a:t>
            </a:r>
          </a:p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Oh heed the faithful words of Christ.</a:t>
            </a:r>
            <a:endParaRPr lang="en-JM" sz="68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30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240FF-32E3-4736-9921-CC196435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BA1F9B-D7A5-0CE8-1229-B4F2D05A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807F0-99F0-D504-F969-2B1621EB2F79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Welcome, welcome, ever welcome,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Sabbath day,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Welcome, welcome, ever welcome,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Sabbath day.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82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805F-E594-D3CE-AEBA-23E0684D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3627F-8181-4DA0-A349-E2D2D102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D533D-CE1B-6610-CE80-7A328F535B0D}"/>
              </a:ext>
            </a:extLst>
          </p:cNvPr>
          <p:cNvSpPr txBox="1"/>
          <p:nvPr/>
        </p:nvSpPr>
        <p:spPr>
          <a:xfrm>
            <a:off x="1" y="243512"/>
            <a:ext cx="121919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Holy words long preserved</a:t>
            </a:r>
          </a:p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For our walk in this world.</a:t>
            </a:r>
          </a:p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They resound with God's own heart</a:t>
            </a:r>
          </a:p>
          <a:p>
            <a:pPr algn="ctr"/>
            <a:r>
              <a:rPr lang="en-US" sz="6800">
                <a:latin typeface="Poppins ExtraBold" panose="00000900000000000000" pitchFamily="2" charset="0"/>
                <a:cs typeface="Poppins ExtraBold" panose="00000900000000000000" pitchFamily="2" charset="0"/>
              </a:rPr>
              <a:t>Oh let the ancient words impart</a:t>
            </a:r>
            <a:endParaRPr lang="en-JM" sz="68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33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7EFC9-BF9D-2202-9FED-8CB8F4B96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1EDDA8-D0EE-DFFD-ED6F-2238C741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52F00-CDD2-573A-27FE-9382E4F96BB0}"/>
              </a:ext>
            </a:extLst>
          </p:cNvPr>
          <p:cNvSpPr txBox="1"/>
          <p:nvPr/>
        </p:nvSpPr>
        <p:spPr>
          <a:xfrm>
            <a:off x="1" y="0"/>
            <a:ext cx="12191999" cy="709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Ancient words ever true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Changing me, and changing you.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We have come with open hearts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Oh let the ancient words impart</a:t>
            </a:r>
            <a:endParaRPr lang="en-JM" sz="64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69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5E4B-0AF4-879C-0C77-5427B3F06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1D83CA-F1EF-E5FF-905B-06A274AB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95310-320F-C438-E49D-491EADF474B7}"/>
              </a:ext>
            </a:extLst>
          </p:cNvPr>
          <p:cNvSpPr txBox="1"/>
          <p:nvPr/>
        </p:nvSpPr>
        <p:spPr>
          <a:xfrm>
            <a:off x="1" y="0"/>
            <a:ext cx="12191999" cy="709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Ancient words ever true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Changing me, and changing you.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We have come with open hearts</a:t>
            </a:r>
          </a:p>
          <a:p>
            <a:pPr algn="ctr"/>
            <a:r>
              <a:rPr lang="en-US" sz="6400">
                <a:latin typeface="Poppins ExtraBold" panose="00000900000000000000" pitchFamily="2" charset="0"/>
                <a:cs typeface="Poppins ExtraBold" panose="00000900000000000000" pitchFamily="2" charset="0"/>
              </a:rPr>
              <a:t>Oh let the ancient words impart</a:t>
            </a:r>
            <a:endParaRPr lang="en-JM" sz="64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71D8D-9F02-2EC8-04CD-016D4080338D}"/>
              </a:ext>
            </a:extLst>
          </p:cNvPr>
          <p:cNvSpPr txBox="1"/>
          <p:nvPr/>
        </p:nvSpPr>
        <p:spPr>
          <a:xfrm>
            <a:off x="-1" y="0"/>
            <a:ext cx="561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2</a:t>
            </a:r>
            <a:endParaRPr lang="en-JM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0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7610-3208-B51A-159B-A856D3F91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003CB-3A20-80D5-0CD8-AB21FE98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BA7AF2-5ED5-4219-8392-284CC801929F}"/>
              </a:ext>
            </a:extLst>
          </p:cNvPr>
          <p:cNvSpPr txBox="1"/>
          <p:nvPr/>
        </p:nvSpPr>
        <p:spPr>
          <a:xfrm>
            <a:off x="-139699" y="920621"/>
            <a:ext cx="121919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We have come with open hearts</a:t>
            </a:r>
          </a:p>
          <a:p>
            <a:pPr algn="ctr"/>
            <a:r>
              <a:rPr lang="en-US" sz="8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Oh let the ancient words impart.</a:t>
            </a:r>
            <a:endParaRPr lang="en-JM" sz="8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9873C-668F-BDE5-D653-462992566E32}"/>
              </a:ext>
            </a:extLst>
          </p:cNvPr>
          <p:cNvSpPr txBox="1"/>
          <p:nvPr/>
        </p:nvSpPr>
        <p:spPr>
          <a:xfrm>
            <a:off x="5314950" y="6262222"/>
            <a:ext cx="128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M" sz="4000" b="1" dirty="0">
                <a:solidFill>
                  <a:srgbClr val="FF0000"/>
                </a:solidFill>
                <a:latin typeface="Poppins ExtraBold" pitchFamily="2" charset="0"/>
                <a:cs typeface="Poppins ExtraBold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594187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17D21-09D2-2791-12E7-FE8337487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46740-0399-3235-FCE2-7C53D72A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4D50EB-EE9D-53D8-ECAC-EC90FD5CF171}"/>
              </a:ext>
            </a:extLst>
          </p:cNvPr>
          <p:cNvSpPr/>
          <p:nvPr/>
        </p:nvSpPr>
        <p:spPr>
          <a:xfrm>
            <a:off x="833182" y="2105561"/>
            <a:ext cx="1052563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Italic" panose="02040502050405090303" pitchFamily="18" charset="0"/>
              </a:rPr>
              <a:t>Invocation</a:t>
            </a:r>
          </a:p>
        </p:txBody>
      </p:sp>
    </p:spTree>
    <p:extLst>
      <p:ext uri="{BB962C8B-B14F-4D97-AF65-F5344CB8AC3E}">
        <p14:creationId xmlns:p14="http://schemas.microsoft.com/office/powerpoint/2010/main" val="1628323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1B70C-EBC4-ECD6-F120-C5D33E43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8F6E18-6699-69F3-B78B-0F24D34876DA}"/>
              </a:ext>
            </a:extLst>
          </p:cNvPr>
          <p:cNvGrpSpPr/>
          <p:nvPr/>
        </p:nvGrpSpPr>
        <p:grpSpPr>
          <a:xfrm>
            <a:off x="0" y="0"/>
            <a:ext cx="12191998" cy="6858000"/>
            <a:chOff x="0" y="0"/>
            <a:chExt cx="12191998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C0DC4B-CFCE-2C95-0E07-2EEA8FBC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EADB0D-2A0A-0BF9-7DBF-41EB6C0101B3}"/>
                </a:ext>
              </a:extLst>
            </p:cNvPr>
            <p:cNvSpPr/>
            <p:nvPr/>
          </p:nvSpPr>
          <p:spPr>
            <a:xfrm>
              <a:off x="10604500" y="6515100"/>
              <a:ext cx="1244600" cy="966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M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6C0BBE-E605-D3CA-0A2F-4F4C9C1B3FFC}"/>
              </a:ext>
            </a:extLst>
          </p:cNvPr>
          <p:cNvSpPr txBox="1"/>
          <p:nvPr/>
        </p:nvSpPr>
        <p:spPr>
          <a:xfrm>
            <a:off x="0" y="119201"/>
            <a:ext cx="12191999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Holy, holy, holy, Holy is the Lord!</a:t>
            </a:r>
          </a:p>
          <a:p>
            <a:pPr algn="ctr"/>
            <a:r>
              <a:rPr lang="en-US" sz="5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Holy, holy, holy, Holy is our God!</a:t>
            </a:r>
          </a:p>
          <a:p>
            <a:pPr algn="ctr"/>
            <a:r>
              <a:rPr lang="en-US" sz="5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He who always </a:t>
            </a:r>
            <a:r>
              <a:rPr lang="en-US" sz="58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liveth</a:t>
            </a:r>
            <a:r>
              <a:rPr lang="en-US" sz="5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, Evermore the same</a:t>
            </a:r>
          </a:p>
          <a:p>
            <a:pPr algn="ctr"/>
            <a:r>
              <a:rPr lang="en-US" sz="5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Heav’n and earth He </a:t>
            </a:r>
            <a:r>
              <a:rPr lang="en-US" sz="58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ruleth</a:t>
            </a:r>
            <a:r>
              <a:rPr lang="en-US" sz="5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, Come and praise His name!</a:t>
            </a:r>
            <a:endParaRPr lang="en-JM" sz="5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07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playing a guitar&#10;&#10;Description automatically generated with low confidence">
            <a:extLst>
              <a:ext uri="{FF2B5EF4-FFF2-40B4-BE49-F238E27FC236}">
                <a16:creationId xmlns:a16="http://schemas.microsoft.com/office/drawing/2014/main" id="{58A5A87B-AC3D-770A-7620-96A325489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649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9213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21F27-6468-9A73-7B08-480CAB86B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399F2-1278-4DDD-AF81-8752E44DB87C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I'll say of the Lord that, He is my refuge</a:t>
            </a:r>
          </a:p>
          <a:p>
            <a:pPr marL="342900" algn="ctr">
              <a:spcAft>
                <a:spcPts val="1200"/>
              </a:spcAft>
            </a:pPr>
            <a:r>
              <a:rPr lang="en-US" sz="5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put, all of my trust</a:t>
            </a:r>
          </a:p>
          <a:p>
            <a:pPr marL="342900" algn="ctr">
              <a:spcAft>
                <a:spcPts val="1200"/>
              </a:spcAft>
            </a:pPr>
            <a:r>
              <a:rPr lang="en-US" sz="5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He's taking me daily </a:t>
            </a:r>
          </a:p>
          <a:p>
            <a:pPr marL="342900" algn="ctr">
              <a:spcAft>
                <a:spcPts val="1200"/>
              </a:spcAft>
            </a:pPr>
            <a:r>
              <a:rPr lang="en-US" sz="5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From glory to glory </a:t>
            </a:r>
          </a:p>
          <a:p>
            <a:pPr marL="342900" algn="ctr">
              <a:spcAft>
                <a:spcPts val="1200"/>
              </a:spcAft>
            </a:pPr>
            <a:r>
              <a:rPr lang="en-US" sz="5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</a:t>
            </a:r>
            <a:r>
              <a:rPr lang="en-US" sz="5600" b="1" dirty="0">
                <a:latin typeface="Poppins" panose="00000800000000000000" pitchFamily="2" charset="0"/>
                <a:cs typeface="Poppins" panose="00000800000000000000" pitchFamily="2" charset="0"/>
              </a:rPr>
              <a:t>H</a:t>
            </a:r>
            <a:r>
              <a:rPr lang="en-US" sz="5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im will I trust</a:t>
            </a:r>
          </a:p>
          <a:p>
            <a:pPr marL="342900" algn="ctr">
              <a:spcAft>
                <a:spcPts val="1200"/>
              </a:spcAft>
            </a:pPr>
            <a:r>
              <a:rPr lang="en-US" sz="5600" b="1" dirty="0"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</a:p>
        </p:txBody>
      </p:sp>
    </p:spTree>
    <p:extLst>
      <p:ext uri="{BB962C8B-B14F-4D97-AF65-F5344CB8AC3E}">
        <p14:creationId xmlns:p14="http://schemas.microsoft.com/office/powerpoint/2010/main" val="953140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CE9AC-E4D4-A479-6743-45D1269C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7750A-5FE0-CC47-882E-B5B7E5592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D1D07-96CC-2299-2F61-16CFF4D4B507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Some trust in chariots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Some trust in horses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But I will remember the name of my God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 is a warrior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Yes, He is mighty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  <a:endParaRPr lang="en-US" sz="4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6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08E9-9604-ACE5-2B22-0887434A9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25E4B7-43C1-CAFD-DF65-98EE87885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6A6017-DD66-9E64-2C78-2AA3F77EFC43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He's my defender, my shield and buckler 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My hope is built, firmly on Him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On mountains, in valleys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My God is before me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 in Him will I trust</a:t>
            </a:r>
          </a:p>
          <a:p>
            <a:pPr marL="342900" algn="ctr">
              <a:spcAft>
                <a:spcPts val="1200"/>
              </a:spcAft>
            </a:pPr>
            <a:r>
              <a:rPr lang="en-US" sz="54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  <a:endParaRPr lang="en-US" sz="54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7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32F46-6691-4A63-0F12-81AB0DF6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945540-5EF5-9E64-87A6-710824D3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EBEB5-8F65-B8A3-5FB6-9BA691255758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Keep the Sabbath holy,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worship Him today,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Who said to His disciples,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“I am the living way;”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995B-0AFA-F86D-583C-82D8A8EB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4803E1-FAB7-C581-924B-832CF712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8C6D8-92E7-FAFC-B6DE-D845945B9894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Some trust in chariots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Some trust in horses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But I will remember the name of my God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 is a warrior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Yes, He is mighty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  <a:endParaRPr lang="en-US" sz="4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07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32446-EE81-E621-652F-CA0FF19F6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8CF7FA-046A-1700-F78A-A0ECD0E27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028E5-A8D2-9704-EC26-4250A8FAC779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Some trust in chariots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Some trust in horses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But I will remember the name of my God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 is a warrior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Yes, He is mighty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</a:p>
          <a:p>
            <a:pPr marL="342900" algn="ctr">
              <a:spcAft>
                <a:spcPts val="1200"/>
              </a:spcAft>
            </a:pPr>
            <a:r>
              <a:rPr lang="en-US" sz="49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Him will I trust</a:t>
            </a:r>
            <a:endParaRPr lang="en-US" sz="49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39153-7546-9021-F339-9EA320A4F54F}"/>
              </a:ext>
            </a:extLst>
          </p:cNvPr>
          <p:cNvSpPr txBox="1"/>
          <p:nvPr/>
        </p:nvSpPr>
        <p:spPr>
          <a:xfrm>
            <a:off x="11122689" y="-69585"/>
            <a:ext cx="561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2</a:t>
            </a:r>
            <a:endParaRPr lang="en-JM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51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2229-4EB4-EF70-FAAF-A157CFCC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A411DB-35DB-23F5-B2D0-F9FDE5EF8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B3A3D6-FAE8-C8FD-1BCC-6E19A96E47F2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No one is greater than You,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No one is mightier than You!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No one can love me like You do,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You hallelujah, hallelujah.</a:t>
            </a:r>
            <a:endParaRPr lang="en-US" sz="6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02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6981F-8D81-5ABA-EA78-33C00B93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9E079C-7DBC-6A1C-1D49-6D89D3BB0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5DB06-5EB2-B3D2-6B91-2909A21B2A91}"/>
              </a:ext>
            </a:extLst>
          </p:cNvPr>
          <p:cNvSpPr txBox="1"/>
          <p:nvPr/>
        </p:nvSpPr>
        <p:spPr>
          <a:xfrm>
            <a:off x="12700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made the sun, moon and stars,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Sovereign God is who you are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Mighty conqueror in this war,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</a:t>
            </a:r>
            <a:r>
              <a:rPr lang="en-US" sz="6000" b="1" dirty="0">
                <a:latin typeface="Poppins" panose="00000800000000000000" pitchFamily="2" charset="0"/>
                <a:cs typeface="Poppins" panose="00000800000000000000" pitchFamily="2" charset="0"/>
              </a:rPr>
              <a:t>Y</a:t>
            </a: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ou hallelujah, hallelujah.</a:t>
            </a:r>
            <a:endParaRPr lang="en-US" sz="6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62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A7D34-FD72-9E08-F878-CEF31BA22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083FBD-0D2B-2BAE-4099-BAC1925FA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E4448-C296-BAD2-F28A-8894D3989069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God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King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Lord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</a:t>
            </a: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, </a:t>
            </a:r>
            <a:r>
              <a:rPr lang="en-US" sz="80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</a:t>
            </a:r>
            <a:endParaRPr lang="en-US" sz="8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15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3C47A-CE9C-EBC1-AD6A-29E52651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24CB0-2AFF-F73F-823C-201A8CCDB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E333DA-9FFC-5DE6-580B-39A5AC6CD848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are the great High </a:t>
            </a:r>
            <a:r>
              <a:rPr lang="en-US" sz="6300" b="1" dirty="0">
                <a:latin typeface="Poppins" panose="00000800000000000000" pitchFamily="2" charset="0"/>
                <a:cs typeface="Poppins" panose="00000800000000000000" pitchFamily="2" charset="0"/>
              </a:rPr>
              <a:t>P</a:t>
            </a: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riest,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Mercy and grace You release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give me perfect peace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You hallelujah, hallelujah</a:t>
            </a:r>
            <a:r>
              <a:rPr lang="en-US" sz="6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.</a:t>
            </a:r>
            <a:endParaRPr lang="en-US" sz="6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67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54CD-3245-3710-9D27-8C6984CC2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06EC3-8611-E7F5-9478-C1D51B1CC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E49BF-2E6E-4D72-8878-D1369DB33925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Your presence is always around,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Fills me with beautiful sound,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Now I am heavenly bound</a:t>
            </a:r>
          </a:p>
          <a:p>
            <a:pPr marL="342900" algn="ctr">
              <a:spcAft>
                <a:spcPts val="1200"/>
              </a:spcAft>
            </a:pPr>
            <a:r>
              <a:rPr lang="en-US" sz="63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You hallelujah, hallelujah.</a:t>
            </a:r>
            <a:endParaRPr lang="en-US" sz="6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1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AE2C-E5CB-2041-3C02-65452DF5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B5EFA4-4DB1-076E-84F5-1D5CC9E01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CD0FA-B353-0D5A-45EB-261C7AA53306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God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King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Lord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</a:t>
            </a: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, </a:t>
            </a:r>
            <a:r>
              <a:rPr lang="en-US" sz="80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</a:t>
            </a:r>
            <a:endParaRPr lang="en-US" sz="8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48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5C392-1C21-E479-A85D-FF44903A8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3BB4C-4727-32A3-667D-1579CB058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C7F5F-705B-89EB-3D8D-AD7B11627634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God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King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Hallelujah, My Lord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</a:t>
            </a:r>
            <a:r>
              <a:rPr lang="en-US" sz="80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, </a:t>
            </a:r>
            <a:r>
              <a:rPr lang="en-US" sz="80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Hallelu</a:t>
            </a:r>
            <a:endParaRPr lang="en-US" sz="8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45CC5-8300-AD20-484F-09B0AC4C3540}"/>
              </a:ext>
            </a:extLst>
          </p:cNvPr>
          <p:cNvSpPr txBox="1"/>
          <p:nvPr/>
        </p:nvSpPr>
        <p:spPr>
          <a:xfrm>
            <a:off x="139700" y="2505670"/>
            <a:ext cx="561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2</a:t>
            </a:r>
            <a:endParaRPr lang="en-JM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62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1B8E2-0AC1-9C9C-3C6E-9B12C1E20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CBD406-58DD-1231-9B23-A17ABF668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1251A-87B3-2F2C-0D78-DA529FDCBBC6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Lord, You are worthy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no one can worship You for me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For all the things You've done for me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no one can worship You for me</a:t>
            </a:r>
            <a:endParaRPr lang="en-US" sz="6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0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9EA68-1B2F-51D6-7693-0825611E7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FD4636-89C8-BCF8-5125-EBA302A9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C8CFF-7DB5-C98A-234A-7131545C4D05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if we meekly follow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Our Saviour here below,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He’ll give us of the fountain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Whose streams eternal flow.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250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9F2E-0678-B353-E3FC-97F0552CB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76938D-4832-7500-2BFB-C4068217A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0B5FF-D3DB-DF43-B5E2-FB5016CFD96C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Here's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Receive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02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7D43B-293E-80A3-3935-EDFDA4C9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B7E59A-D7FD-D4A6-337B-3BFF07FBE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95723-2020-CA87-0DCD-E71659C4370B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Here's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Receive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91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3E89-D80C-04AB-0E51-6BDE10EA0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C2657A-9921-8FC9-EBC7-320F71474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C0CE1-F5D6-E4F6-8F84-42C479E9C26E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Lord, You are worthy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no one can worship You for me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For all the things You've done for me</a:t>
            </a:r>
          </a:p>
          <a:p>
            <a:pPr marL="342900" algn="ctr">
              <a:spcAft>
                <a:spcPts val="1200"/>
              </a:spcAft>
            </a:pPr>
            <a:r>
              <a:rPr lang="en-US" sz="6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no one can worship You for me</a:t>
            </a:r>
            <a:endParaRPr lang="en-US" sz="60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54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31766-3BFA-9B78-3F5B-15F343F33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2D4F9-4074-42B6-D559-AE5586381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AF019-F310-E2AD-A07A-5CA58DAEB9F0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Here's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Receive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319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5CB64-94C4-6392-1F53-B04422D08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58D463-EE5A-0C8E-EFF2-327B56630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708E29-DFCB-25D4-2794-E0007F64F300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Here's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Receive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04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69C5-9F6B-29FD-8FE9-960BE9042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5C0A30-7637-C366-EE8C-A4A02A18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B3941E-C482-7A17-418C-CA42D10B2949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I will not be silent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will always worship You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As long as I am breathing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will always worship You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80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64DF7-60BD-DD14-549F-00A4D98B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0F79EC-9B9C-FC7A-A6F5-20906D132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5DC33-1C01-5878-D4E2-26C847AF6BAE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I will not be silent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will always worship You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As long as I am breathing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will always worship You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0536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2A0A6-63B9-C328-0CFC-0CE1B6B3C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0198D1-2FE8-C0C1-14FB-2C874632E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DFAE5-1F29-BC0F-822D-2A0AE905699A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Here's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Receive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99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F6408-1A34-5210-600F-158EF6B7F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DA9EE6-83F0-B03C-4995-D84657D80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979B-EDD8-512B-8E9E-67BC0C16A078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Here's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Receive my worship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All of my worship</a:t>
            </a:r>
            <a:endParaRPr lang="en-US" sz="72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C8FF6-C43D-FD0E-8961-B7090BEDB923}"/>
              </a:ext>
            </a:extLst>
          </p:cNvPr>
          <p:cNvSpPr txBox="1"/>
          <p:nvPr/>
        </p:nvSpPr>
        <p:spPr>
          <a:xfrm>
            <a:off x="5804823" y="5934670"/>
            <a:ext cx="561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2</a:t>
            </a:r>
            <a:endParaRPr lang="en-JM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08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87C3-B7D1-D375-FCA8-879F337B6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C528A-11B8-8DA9-39D6-7DB368B93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8" y="5720"/>
            <a:ext cx="12202187" cy="685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81C8A6-4B99-6765-49D2-4314E25F1833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Lord, 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You are worthy!</a:t>
            </a:r>
            <a:endParaRPr lang="en-US" sz="9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E350B-21DF-EC44-86A6-90150437481D}"/>
              </a:ext>
            </a:extLst>
          </p:cNvPr>
          <p:cNvSpPr txBox="1"/>
          <p:nvPr/>
        </p:nvSpPr>
        <p:spPr>
          <a:xfrm>
            <a:off x="4876801" y="5928950"/>
            <a:ext cx="154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e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nd </a:t>
            </a:r>
            <a:endParaRPr lang="en-JM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5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87226-9133-A755-A131-397283BB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69D2E4-8DA4-7CDC-6C45-9D3CB6FD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75C4C-227B-16C8-C72B-70C9EF81D1F6}"/>
              </a:ext>
            </a:extLst>
          </p:cNvPr>
          <p:cNvSpPr txBox="1"/>
          <p:nvPr/>
        </p:nvSpPr>
        <p:spPr>
          <a:xfrm>
            <a:off x="-10188" y="98557"/>
            <a:ext cx="12202188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Welcome, welcome, ever welcome,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Sabbath day,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Welcome, welcome, ever welcome,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Blessed Sabbath day.</a:t>
            </a:r>
            <a:endParaRPr lang="en-US" sz="66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11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20B03-EAAC-B050-86C3-4F24C13EC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81F0FC-1E8B-9F07-106F-8B110A376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Is Coming Again - SDA Hymn # 213 - YouTube">
            <a:extLst>
              <a:ext uri="{FF2B5EF4-FFF2-40B4-BE49-F238E27FC236}">
                <a16:creationId xmlns:a16="http://schemas.microsoft.com/office/drawing/2014/main" id="{DCAB0122-AE6E-46C4-A91E-82500A57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606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8D38A-E0B6-9B05-414F-E310256AA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BCB62D-33B4-A01C-D0C8-9C17B44B2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H="1"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9F05F-746B-2A3B-2D24-55D381CA7027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Lift up the trumpet, and loud let it ring:</a:t>
            </a:r>
          </a:p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Cheer up, ye pilgrims, be joyful and sing:</a:t>
            </a:r>
          </a:p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</a:t>
            </a:r>
            <a:r>
              <a:rPr lang="en-US" sz="7100" b="1" i="0" dirty="0">
                <a:solidFill>
                  <a:schemeClr val="bg1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gain!</a:t>
            </a:r>
          </a:p>
        </p:txBody>
      </p:sp>
    </p:spTree>
    <p:extLst>
      <p:ext uri="{BB962C8B-B14F-4D97-AF65-F5344CB8AC3E}">
        <p14:creationId xmlns:p14="http://schemas.microsoft.com/office/powerpoint/2010/main" val="3625120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EC6E1-6AA4-BB9E-85CC-71C906FD3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B2F001-7F83-3497-C8A4-4795BB1A3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6311B-3E55-1A60-28B8-60A702C4887C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 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</p:txBody>
      </p:sp>
    </p:spTree>
    <p:extLst>
      <p:ext uri="{BB962C8B-B14F-4D97-AF65-F5344CB8AC3E}">
        <p14:creationId xmlns:p14="http://schemas.microsoft.com/office/powerpoint/2010/main" val="19556626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8E4A7-90B2-2492-90B1-99EDB012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A5C447-2021-FCC8-66E3-57C59642E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H="1"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C856C9-1D39-532E-E3C7-3EC02800090D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Echo it, hilltops; proclaim it, ye plains:</a:t>
            </a:r>
          </a:p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  <a:p>
            <a:pPr marL="342900" algn="ctr">
              <a:spcAft>
                <a:spcPts val="1200"/>
              </a:spcAft>
            </a:pPr>
            <a:r>
              <a:rPr lang="en-US" sz="7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in glory, the Lamb that was slain;</a:t>
            </a:r>
          </a:p>
          <a:p>
            <a:pPr marL="342900" algn="ctr">
              <a:spcAft>
                <a:spcPts val="1200"/>
              </a:spcAft>
            </a:pPr>
            <a:r>
              <a:rPr lang="en-US" sz="7100" b="1" dirty="0">
                <a:latin typeface="Poppins" panose="00000800000000000000" pitchFamily="2" charset="0"/>
                <a:cs typeface="Poppins" panose="00000800000000000000" pitchFamily="2" charset="0"/>
              </a:rPr>
              <a:t>Jesus is coming a</a:t>
            </a:r>
            <a:r>
              <a:rPr lang="en-US" sz="7100" b="1" dirty="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gain!</a:t>
            </a:r>
          </a:p>
        </p:txBody>
      </p:sp>
    </p:spTree>
    <p:extLst>
      <p:ext uri="{BB962C8B-B14F-4D97-AF65-F5344CB8AC3E}">
        <p14:creationId xmlns:p14="http://schemas.microsoft.com/office/powerpoint/2010/main" val="42402727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51A5-BF7B-D46E-2C22-2788E235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611FB2-9487-0DFA-3C97-2A958629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D170B-9988-5C9C-04AC-2FAFFC8489F8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 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</p:txBody>
      </p:sp>
    </p:spTree>
    <p:extLst>
      <p:ext uri="{BB962C8B-B14F-4D97-AF65-F5344CB8AC3E}">
        <p14:creationId xmlns:p14="http://schemas.microsoft.com/office/powerpoint/2010/main" val="1546764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A6C72-D49A-9212-41E6-D95DE0AE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BC5935-07A5-7009-ED04-37E247EE6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H="1"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800D7-BB51-9067-DCB8-033A8153CDD5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Heavings</a:t>
            </a: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 of earth, tell the vast, wondering throng: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Tempests and whirlwinds, the anthem prolong;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dirty="0">
                <a:latin typeface="Poppins" panose="00000800000000000000" pitchFamily="2" charset="0"/>
                <a:cs typeface="Poppins" panose="00000800000000000000" pitchFamily="2" charset="0"/>
              </a:rPr>
              <a:t>Jesus is coming a</a:t>
            </a:r>
            <a:r>
              <a:rPr lang="en-US" sz="6600" b="1" dirty="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gain!</a:t>
            </a:r>
          </a:p>
        </p:txBody>
      </p:sp>
    </p:spTree>
    <p:extLst>
      <p:ext uri="{BB962C8B-B14F-4D97-AF65-F5344CB8AC3E}">
        <p14:creationId xmlns:p14="http://schemas.microsoft.com/office/powerpoint/2010/main" val="5915903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BED0-E4F8-DE91-01CA-84542F63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8DB816-6AE5-37DE-00EA-E32FE81C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B53B99-DA8E-3927-45B8-1A296D75247E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 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</p:txBody>
      </p:sp>
    </p:spTree>
    <p:extLst>
      <p:ext uri="{BB962C8B-B14F-4D97-AF65-F5344CB8AC3E}">
        <p14:creationId xmlns:p14="http://schemas.microsoft.com/office/powerpoint/2010/main" val="5511762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A63F3-14C8-8C8B-6787-77A8442D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F7577C-7203-24AB-E131-215B6640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H="1"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15919D-08D1-CD23-91DA-2CAF703020E6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Nations are angry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By this we do know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Knowledge increases; men run to and </a:t>
            </a:r>
            <a:r>
              <a:rPr lang="en-US" sz="66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fro</a:t>
            </a: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;</a:t>
            </a:r>
          </a:p>
          <a:p>
            <a:pPr marL="342900" algn="ctr">
              <a:spcAft>
                <a:spcPts val="1200"/>
              </a:spcAft>
            </a:pPr>
            <a:r>
              <a:rPr lang="en-US" sz="6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</a:t>
            </a:r>
            <a:r>
              <a:rPr lang="en-US" sz="6600" b="1" i="0" dirty="0">
                <a:solidFill>
                  <a:schemeClr val="bg1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gain!</a:t>
            </a:r>
          </a:p>
        </p:txBody>
      </p:sp>
    </p:spTree>
    <p:extLst>
      <p:ext uri="{BB962C8B-B14F-4D97-AF65-F5344CB8AC3E}">
        <p14:creationId xmlns:p14="http://schemas.microsoft.com/office/powerpoint/2010/main" val="18684447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1B2E7-E855-B438-064E-82C1D844A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22FB86-C4FC-C140-6838-D0C21E0CE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A013B7-11E5-678F-F9C2-7A490FED7184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 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Coming again,</a:t>
            </a:r>
          </a:p>
          <a:p>
            <a:pPr marL="342900" algn="ctr">
              <a:spcAft>
                <a:spcPts val="1200"/>
              </a:spcAft>
            </a:pPr>
            <a:r>
              <a:rPr lang="en-US" sz="96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Jesus is coming again!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D56B3-2C77-69D8-E0C1-7061F90FE34E}"/>
              </a:ext>
            </a:extLst>
          </p:cNvPr>
          <p:cNvSpPr txBox="1"/>
          <p:nvPr/>
        </p:nvSpPr>
        <p:spPr>
          <a:xfrm>
            <a:off x="10642600" y="6033228"/>
            <a:ext cx="154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e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nd </a:t>
            </a:r>
            <a:endParaRPr lang="en-JM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12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96F86-D4A6-7E8E-D352-20D98E79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8BF8D3-DFA1-8C7A-9A26-7C37104C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6E79B8-5876-F84C-A477-F9F923D178E2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5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Day of sacred pleasure!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Its golden hours we’ll spend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In thankful hymns to Jesus,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 children’s dearest Friend;</a:t>
            </a:r>
            <a:endParaRPr lang="en-US" sz="65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940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63052-9717-77AA-0A18-8E547350BE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1674" b="40279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817C1-97C8-77E6-2F24-F3939794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92" r="4974" b="12431"/>
          <a:stretch>
            <a:fillRect/>
          </a:stretch>
        </p:blipFill>
        <p:spPr>
          <a:xfrm>
            <a:off x="4114509" y="3681401"/>
            <a:ext cx="8077492" cy="31541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867605-6E76-CA3E-2CDC-11C40F471562}"/>
              </a:ext>
            </a:extLst>
          </p:cNvPr>
          <p:cNvSpPr/>
          <p:nvPr/>
        </p:nvSpPr>
        <p:spPr>
          <a:xfrm>
            <a:off x="838200" y="1115219"/>
            <a:ext cx="539591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3800" b="1" kern="1200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Italic" panose="02040502050405090303" pitchFamily="18" charset="0"/>
                <a:ea typeface="+mj-ea"/>
                <a:cs typeface="+mj-cs"/>
              </a:rPr>
              <a:t>Prayer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0241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B112-2E49-190A-CA1D-E5DE1334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4D20AA-CD99-0CE4-C695-738D8B292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H="1"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CDCCA-6CBA-40E1-1223-D17EBD50CC85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There is a place of quiet rest,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Near to the heart of God;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 place where sin cannot molest,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Near to the heart of </a:t>
            </a:r>
            <a:r>
              <a:rPr lang="en-US" sz="6500" b="1" i="0" dirty="0">
                <a:solidFill>
                  <a:schemeClr val="bg1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God.</a:t>
            </a:r>
          </a:p>
        </p:txBody>
      </p:sp>
    </p:spTree>
    <p:extLst>
      <p:ext uri="{BB962C8B-B14F-4D97-AF65-F5344CB8AC3E}">
        <p14:creationId xmlns:p14="http://schemas.microsoft.com/office/powerpoint/2010/main" val="28237916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CC2F6-2A0E-66A4-AE58-4112B057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736F0-06C9-C4E1-2037-5A6260238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169"/>
          <a:stretch>
            <a:fillRect/>
          </a:stretch>
        </p:blipFill>
        <p:spPr>
          <a:xfrm flipH="1" flipV="1">
            <a:off x="0" y="0"/>
            <a:ext cx="123022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1A5543-2E9F-D275-118A-D65DBB344ABA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8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 Jesus, blest Redeemer,</a:t>
            </a:r>
          </a:p>
          <a:p>
            <a:pPr marL="342900" algn="ctr">
              <a:spcAft>
                <a:spcPts val="1200"/>
              </a:spcAft>
            </a:pPr>
            <a:r>
              <a:rPr lang="en-US" sz="68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Sent from the heart of God,</a:t>
            </a:r>
          </a:p>
          <a:p>
            <a:pPr marL="342900" algn="ctr">
              <a:spcAft>
                <a:spcPts val="1200"/>
              </a:spcAft>
            </a:pPr>
            <a:r>
              <a:rPr lang="en-US" sz="68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Hold us who wait before Thee</a:t>
            </a:r>
          </a:p>
          <a:p>
            <a:pPr marL="342900" algn="ctr">
              <a:spcAft>
                <a:spcPts val="1200"/>
              </a:spcAft>
            </a:pPr>
            <a:r>
              <a:rPr lang="en-US" sz="68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Near to the heart of God.</a:t>
            </a:r>
            <a:endParaRPr lang="en-US" sz="68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793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 shining through clouds&#10;&#10;AI-generated content may be incorrect.">
            <a:extLst>
              <a:ext uri="{FF2B5EF4-FFF2-40B4-BE49-F238E27FC236}">
                <a16:creationId xmlns:a16="http://schemas.microsoft.com/office/drawing/2014/main" id="{BC5835AB-0649-108D-5B26-EF808951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62" b="88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527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FD921-1F09-F87E-9B01-FD430E48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584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B5018-B0EB-5E1C-3108-69F018FE2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22BB82-D597-9758-DDB9-5C6EBD4D3B6C}"/>
              </a:ext>
            </a:extLst>
          </p:cNvPr>
          <p:cNvSpPr txBox="1"/>
          <p:nvPr/>
        </p:nvSpPr>
        <p:spPr>
          <a:xfrm>
            <a:off x="1" y="197115"/>
            <a:ext cx="12302250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8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unseen things above,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Jesus and His glory,</a:t>
            </a:r>
          </a:p>
          <a:p>
            <a:pPr marL="342900" algn="ctr">
              <a:spcAft>
                <a:spcPts val="1200"/>
              </a:spcAft>
            </a:pPr>
            <a:r>
              <a:rPr lang="en-US" sz="8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Jesus and His love;</a:t>
            </a:r>
            <a:endParaRPr lang="en-US" sz="80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939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9C951E-7754-D020-AFA0-D07BFF3E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E98EC-A64F-67CD-3F59-FAD5BAEAB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FD6F3-2C89-E0D5-17D5-581DDB645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0EC3F-1ADE-5C4D-2A34-31F78CD4B38D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story,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Because I know 'tis true;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It satisfies my longing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As nothing else can do.</a:t>
            </a:r>
            <a:endParaRPr lang="en-US" sz="76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131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CA6FB7-3D5A-AC1C-59D1-03B28ADA2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BAECFD-E1B5-2A8D-66A6-128BEE3C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088F5-152B-D39A-4458-1854BCC6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DCDFE-7E38-7A4B-2AEA-DBD07D13CA5C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'Twill be my theme in glory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tell the old, old story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Jesus and His love.</a:t>
            </a:r>
            <a:endParaRPr lang="en-US" sz="76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044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D4A3-ABAC-C3BD-409E-1EDE49CFD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3A5F14-E98E-8737-2763-FE1ADE1D3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B2487-20D4-8C6D-C66C-4C47512D26D2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More wonderful it seems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Than all the golden fancies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all our golden dreams;</a:t>
            </a:r>
            <a:endParaRPr lang="en-US" sz="72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056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A3C02-82DE-BCAA-B216-2AA8E053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B4103-92E6-2407-BBF7-570E902AF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84D17-84F6-A549-40A0-C6411870E315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It did so much for me,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that is just the reason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tell it now to thee.</a:t>
            </a:r>
            <a:endParaRPr lang="en-US" sz="72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5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7264D-C3AB-9E0A-ECA5-43A1D21AA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C444CD-EF1E-FB6B-09BF-0E20A04D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" y="0"/>
            <a:ext cx="121716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4B6D2-5202-7C2E-599E-C72E07091F8E}"/>
              </a:ext>
            </a:extLst>
          </p:cNvPr>
          <p:cNvSpPr txBox="1"/>
          <p:nvPr/>
        </p:nvSpPr>
        <p:spPr>
          <a:xfrm>
            <a:off x="-10188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 gentle loving, Saviour,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How good and kind Thou art,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How precious is Thy promise</a:t>
            </a:r>
          </a:p>
          <a:p>
            <a:pPr marL="342900" algn="ctr">
              <a:spcAft>
                <a:spcPts val="1200"/>
              </a:spcAft>
            </a:pPr>
            <a:r>
              <a:rPr lang="en-US" sz="65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dwell in every heart!</a:t>
            </a:r>
            <a:endParaRPr lang="en-US" sz="6500" b="1" dirty="0"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548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B5C84-A6FA-52C7-833D-7B1E49FE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B960C-7C21-8A95-09DD-8FC295285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B0C99-66ED-E7E4-9C8D-5D101E8B008F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'Twill be my theme in glory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tell the old, old story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Jesus and His love.</a:t>
            </a:r>
            <a:endParaRPr lang="en-US" sz="76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525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B1F67-F01E-409E-BAEE-B3069E404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C777F-CC11-CD51-C79D-22FAB5B13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FEBCF-37EE-63DC-6AC4-E897AAC6FA38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'Tis pleasant to repeat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What seems each time I tell it,</a:t>
            </a:r>
          </a:p>
          <a:p>
            <a:pPr marL="342900" algn="ctr">
              <a:spcAft>
                <a:spcPts val="1200"/>
              </a:spcAft>
            </a:pPr>
            <a:r>
              <a:rPr lang="en-US" sz="72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More wonderfully sweet;</a:t>
            </a:r>
            <a:endParaRPr lang="en-US" sz="72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775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A2834-CF53-B365-171A-509EF4450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E3AA5F-6C4B-3931-16EE-DB1918D8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76393-3A32-4403-634C-7C8A664AF80D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8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story,</a:t>
            </a:r>
          </a:p>
          <a:p>
            <a:pPr marL="342900" algn="ctr">
              <a:spcAft>
                <a:spcPts val="1200"/>
              </a:spcAft>
            </a:pPr>
            <a:r>
              <a:rPr lang="en-US" sz="68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For some have never heard</a:t>
            </a:r>
          </a:p>
          <a:p>
            <a:pPr marL="342900" algn="ctr">
              <a:spcAft>
                <a:spcPts val="1200"/>
              </a:spcAft>
            </a:pPr>
            <a:r>
              <a:rPr lang="en-US" sz="68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 message of salvation</a:t>
            </a:r>
          </a:p>
          <a:p>
            <a:pPr marL="342900" algn="ctr">
              <a:spcAft>
                <a:spcPts val="1200"/>
              </a:spcAft>
            </a:pPr>
            <a:r>
              <a:rPr lang="en-US" sz="68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From God's own holy word.</a:t>
            </a:r>
            <a:endParaRPr lang="en-US" sz="68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681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DA224-883A-8AD4-DEC1-F957179B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EF331B-1DEC-C43F-2B9C-2CAE5893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37805-7079-76E1-76B9-0A892C32B119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'Twill be my theme in glory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tell the old, old story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Jesus and His love.</a:t>
            </a:r>
            <a:endParaRPr lang="en-US" sz="76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665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EA0E-1673-0473-9CFE-93DD3C2E5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D42C0-6E2D-0D28-94F9-2CFF18479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1072B2-5A99-EA10-9763-8C8945778D53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For those who know it best</a:t>
            </a:r>
          </a:p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Seem hungering and thirsting</a:t>
            </a:r>
          </a:p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hear it like the rest;</a:t>
            </a:r>
            <a:endParaRPr lang="en-US" sz="70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602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C0806-DA25-2B7D-F57F-93E73919E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FBC10D-6BCD-FDAE-1CD8-577BDB813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54CEDC-0A4E-B87D-BA1D-736FB7F221F4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when in scenes of glory</a:t>
            </a:r>
          </a:p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sing the new, new song,</a:t>
            </a:r>
          </a:p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'Twill be the old, old story</a:t>
            </a:r>
          </a:p>
          <a:p>
            <a:pPr marL="342900" algn="ctr">
              <a:spcAft>
                <a:spcPts val="1200"/>
              </a:spcAft>
            </a:pPr>
            <a:r>
              <a:rPr lang="en-US" sz="70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That I have loved so long.</a:t>
            </a:r>
            <a:endParaRPr lang="en-US" sz="70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528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966FE-D2FC-3CDA-6B27-9E0C5BF94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683B9C-E859-04E1-638C-ABBDDEA56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6E01D8-250A-82C0-7588-141329854D9F}"/>
              </a:ext>
            </a:extLst>
          </p:cNvPr>
          <p:cNvSpPr txBox="1"/>
          <p:nvPr/>
        </p:nvSpPr>
        <p:spPr>
          <a:xfrm>
            <a:off x="1" y="197115"/>
            <a:ext cx="12191999" cy="646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I love to tell the story;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'Twill be my theme in glory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To tell the old, old story</a:t>
            </a:r>
          </a:p>
          <a:p>
            <a:pPr marL="342900" algn="ctr">
              <a:spcAft>
                <a:spcPts val="1200"/>
              </a:spcAft>
            </a:pPr>
            <a:r>
              <a:rPr lang="en-US" sz="7600" b="1" i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Of Jesus and His love.</a:t>
            </a:r>
            <a:endParaRPr lang="en-US" sz="7600" b="1" i="0" dirty="0">
              <a:solidFill>
                <a:schemeClr val="bg1"/>
              </a:solidFill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A51E8-AF3C-54EB-12A4-E698905E362A}"/>
              </a:ext>
            </a:extLst>
          </p:cNvPr>
          <p:cNvSpPr txBox="1"/>
          <p:nvPr/>
        </p:nvSpPr>
        <p:spPr>
          <a:xfrm>
            <a:off x="5816600" y="6306942"/>
            <a:ext cx="154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e</a:t>
            </a:r>
            <a:r>
              <a:rPr lang="en-US" sz="4000" b="1" i="0" dirty="0">
                <a:solidFill>
                  <a:srgbClr val="00B0F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nd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en-JM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158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1A248-3697-9B71-B9EB-2E96D864DB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1F080E-E654-41C4-85F1-7FA5D641D615}"/>
              </a:ext>
            </a:extLst>
          </p:cNvPr>
          <p:cNvSpPr/>
          <p:nvPr/>
        </p:nvSpPr>
        <p:spPr>
          <a:xfrm>
            <a:off x="418003" y="2105561"/>
            <a:ext cx="1135599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Italic" panose="02040502050405090303" pitchFamily="18" charset="0"/>
              </a:rPr>
              <a:t>Recessional</a:t>
            </a:r>
          </a:p>
        </p:txBody>
      </p:sp>
    </p:spTree>
    <p:extLst>
      <p:ext uri="{BB962C8B-B14F-4D97-AF65-F5344CB8AC3E}">
        <p14:creationId xmlns:p14="http://schemas.microsoft.com/office/powerpoint/2010/main" val="13498100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9F8E2-928F-E044-5372-53A9E50F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44" b="11209"/>
          <a:stretch>
            <a:fillRect/>
          </a:stretch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2515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96097-53BD-48DD-5022-B19048309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AFA7E-54BD-2B9D-9041-9955EAC8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22288F-0363-4EE9-6999-1629FFA6140C}"/>
              </a:ext>
            </a:extLst>
          </p:cNvPr>
          <p:cNvSpPr txBox="1"/>
          <p:nvPr/>
        </p:nvSpPr>
        <p:spPr>
          <a:xfrm>
            <a:off x="1" y="197114"/>
            <a:ext cx="12191999" cy="6660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algn="ctr">
              <a:spcAft>
                <a:spcPts val="1200"/>
              </a:spcAft>
            </a:pPr>
            <a:r>
              <a:rPr lang="en-US" sz="6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These are the days of Elijah</a:t>
            </a:r>
          </a:p>
          <a:p>
            <a:pPr marL="342900" algn="ctr">
              <a:spcAft>
                <a:spcPts val="1200"/>
              </a:spcAft>
            </a:pPr>
            <a:r>
              <a:rPr lang="en-US" sz="6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Declaring the word of the Lord</a:t>
            </a:r>
          </a:p>
          <a:p>
            <a:pPr marL="342900" algn="ctr">
              <a:spcAft>
                <a:spcPts val="1200"/>
              </a:spcAft>
            </a:pPr>
            <a:r>
              <a:rPr lang="en-US" sz="6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And these are the days of Your ser-</a:t>
            </a:r>
            <a:r>
              <a:rPr lang="en-US" sz="61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vant</a:t>
            </a:r>
            <a:r>
              <a:rPr lang="en-US" sz="6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 Mo-</a:t>
            </a:r>
            <a:r>
              <a:rPr lang="en-US" sz="6100" b="1" i="0" dirty="0" err="1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ses</a:t>
            </a:r>
            <a:endParaRPr lang="en-US" sz="6100" b="1" i="0" dirty="0">
              <a:effectLst/>
              <a:latin typeface="Poppins" panose="00000800000000000000" pitchFamily="2" charset="0"/>
              <a:cs typeface="Poppins" panose="00000800000000000000" pitchFamily="2" charset="0"/>
            </a:endParaRPr>
          </a:p>
          <a:p>
            <a:pPr marL="342900" algn="ctr">
              <a:spcAft>
                <a:spcPts val="1200"/>
              </a:spcAft>
            </a:pPr>
            <a:r>
              <a:rPr lang="en-US" sz="6100" b="1" i="0" dirty="0">
                <a:effectLst/>
                <a:latin typeface="Poppins" panose="00000800000000000000" pitchFamily="2" charset="0"/>
                <a:cs typeface="Poppins" panose="00000800000000000000" pitchFamily="2" charset="0"/>
              </a:rPr>
              <a:t>Righteousness being restored</a:t>
            </a:r>
          </a:p>
        </p:txBody>
      </p:sp>
    </p:spTree>
    <p:extLst>
      <p:ext uri="{BB962C8B-B14F-4D97-AF65-F5344CB8AC3E}">
        <p14:creationId xmlns:p14="http://schemas.microsoft.com/office/powerpoint/2010/main" val="3384683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2571</Words>
  <Application>Microsoft Office PowerPoint</Application>
  <PresentationFormat>Widescreen</PresentationFormat>
  <Paragraphs>424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9" baseType="lpstr">
      <vt:lpstr>Arial</vt:lpstr>
      <vt:lpstr>Bahnschrift Condensed</vt:lpstr>
      <vt:lpstr>Calibri</vt:lpstr>
      <vt:lpstr>Calibri Light</vt:lpstr>
      <vt:lpstr>Georgia Italic</vt:lpstr>
      <vt:lpstr>Poppins</vt:lpstr>
      <vt:lpstr>Poppins Black</vt:lpstr>
      <vt:lpstr>Poppins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Kerr</dc:creator>
  <cp:lastModifiedBy>Fiona Kerr</cp:lastModifiedBy>
  <cp:revision>21</cp:revision>
  <dcterms:created xsi:type="dcterms:W3CDTF">2024-02-24T00:52:06Z</dcterms:created>
  <dcterms:modified xsi:type="dcterms:W3CDTF">2026-07-17T20:27:58Z</dcterms:modified>
</cp:coreProperties>
</file>